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3004800" cy="9753600"/>
  <p:notesSz cx="13004800" cy="9753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33786" y="1879983"/>
            <a:ext cx="2096770" cy="1559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50985" y="125635"/>
            <a:ext cx="11563239" cy="19099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6600" y="2969794"/>
            <a:ext cx="10983595" cy="520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Relationship Id="rId3" Type="http://schemas.openxmlformats.org/officeDocument/2006/relationships/image" Target="../media/image4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Relationship Id="rId3" Type="http://schemas.openxmlformats.org/officeDocument/2006/relationships/image" Target="../media/image4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g"/><Relationship Id="rId3" Type="http://schemas.openxmlformats.org/officeDocument/2006/relationships/image" Target="../media/image48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0" Type="http://schemas.openxmlformats.org/officeDocument/2006/relationships/image" Target="../media/image33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491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775"/>
              </a:spcBef>
            </a:pPr>
            <a:r>
              <a:rPr dirty="0"/>
              <a:t>Data</a:t>
            </a:r>
            <a:r>
              <a:rPr dirty="0" spc="-215"/>
              <a:t> </a:t>
            </a:r>
            <a:r>
              <a:rPr dirty="0" spc="-10"/>
              <a:t>Models</a:t>
            </a:r>
          </a:p>
          <a:p>
            <a:pPr marL="97790">
              <a:lnSpc>
                <a:spcPct val="100000"/>
              </a:lnSpc>
              <a:spcBef>
                <a:spcPts val="434"/>
              </a:spcBef>
            </a:pPr>
            <a:r>
              <a:rPr dirty="0" sz="3800"/>
              <a:t>Introduce</a:t>
            </a:r>
            <a:r>
              <a:rPr dirty="0" sz="3800" spc="-55"/>
              <a:t> </a:t>
            </a:r>
            <a:r>
              <a:rPr dirty="0" sz="3800"/>
              <a:t>Common</a:t>
            </a:r>
            <a:r>
              <a:rPr dirty="0" sz="3800" spc="-50"/>
              <a:t> </a:t>
            </a:r>
            <a:r>
              <a:rPr dirty="0" sz="3800"/>
              <a:t>Models,</a:t>
            </a:r>
            <a:r>
              <a:rPr dirty="0" sz="3800" spc="-55"/>
              <a:t> </a:t>
            </a:r>
            <a:r>
              <a:rPr dirty="0" sz="3800"/>
              <a:t>Limits</a:t>
            </a:r>
            <a:r>
              <a:rPr dirty="0" sz="3800" spc="-50"/>
              <a:t> </a:t>
            </a:r>
            <a:r>
              <a:rPr dirty="0" sz="3800"/>
              <a:t>in</a:t>
            </a:r>
            <a:r>
              <a:rPr dirty="0" sz="3800" spc="-50"/>
              <a:t> </a:t>
            </a:r>
            <a:r>
              <a:rPr dirty="0" sz="3800" spc="-10"/>
              <a:t>“Sampling”</a:t>
            </a:r>
            <a:endParaRPr sz="38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dirty="0" spc="-155"/>
              <a:t> </a:t>
            </a:r>
            <a:r>
              <a:rPr dirty="0" spc="-50"/>
              <a:t>Vector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-150"/>
              <a:t> </a:t>
            </a:r>
            <a:r>
              <a:rPr dirty="0" spc="-50"/>
              <a:t>Raster</a:t>
            </a:r>
            <a:r>
              <a:rPr dirty="0" spc="-155"/>
              <a:t> </a:t>
            </a:r>
            <a:r>
              <a:rPr dirty="0" spc="-10"/>
              <a:t>Structures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3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Geographic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95"/>
              <a:t> </a:t>
            </a:r>
            <a:r>
              <a:rPr dirty="0"/>
              <a:t>Attribute</a:t>
            </a:r>
            <a:r>
              <a:rPr dirty="0" spc="-95"/>
              <a:t> </a:t>
            </a:r>
            <a:r>
              <a:rPr dirty="0"/>
              <a:t>components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 spc="-10"/>
              <a:t>features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800"/>
          </a:p>
          <a:p>
            <a:pPr marL="12700" marR="5080">
              <a:lnSpc>
                <a:spcPts val="4060"/>
              </a:lnSpc>
            </a:pPr>
            <a:r>
              <a:rPr dirty="0" spc="-70"/>
              <a:t>Tradeoffs</a:t>
            </a:r>
            <a:r>
              <a:rPr dirty="0" spc="-150"/>
              <a:t> </a:t>
            </a:r>
            <a:r>
              <a:rPr dirty="0"/>
              <a:t>in</a:t>
            </a:r>
            <a:r>
              <a:rPr dirty="0" spc="-150"/>
              <a:t> </a:t>
            </a:r>
            <a:r>
              <a:rPr dirty="0" spc="-25"/>
              <a:t>resolution,</a:t>
            </a:r>
            <a:r>
              <a:rPr dirty="0" spc="-150"/>
              <a:t> </a:t>
            </a:r>
            <a:r>
              <a:rPr dirty="0" spc="-80"/>
              <a:t>area,</a:t>
            </a:r>
            <a:r>
              <a:rPr dirty="0" spc="-145"/>
              <a:t> </a:t>
            </a:r>
            <a:r>
              <a:rPr dirty="0" spc="-30"/>
              <a:t>accuracy,</a:t>
            </a:r>
            <a:r>
              <a:rPr dirty="0" spc="-150"/>
              <a:t> </a:t>
            </a:r>
            <a:r>
              <a:rPr dirty="0"/>
              <a:t>and</a:t>
            </a:r>
            <a:r>
              <a:rPr dirty="0" spc="-150"/>
              <a:t> </a:t>
            </a:r>
            <a:r>
              <a:rPr dirty="0"/>
              <a:t>time</a:t>
            </a:r>
            <a:r>
              <a:rPr dirty="0" spc="-150"/>
              <a:t> </a:t>
            </a:r>
            <a:r>
              <a:rPr dirty="0" spc="200"/>
              <a:t>-</a:t>
            </a:r>
            <a:r>
              <a:rPr dirty="0" spc="-145"/>
              <a:t> </a:t>
            </a:r>
            <a:r>
              <a:rPr dirty="0" spc="-25"/>
              <a:t>all </a:t>
            </a:r>
            <a:r>
              <a:rPr dirty="0"/>
              <a:t>data</a:t>
            </a:r>
            <a:r>
              <a:rPr dirty="0" spc="-155"/>
              <a:t> </a:t>
            </a:r>
            <a:r>
              <a:rPr dirty="0" spc="-85"/>
              <a:t>are</a:t>
            </a:r>
            <a:r>
              <a:rPr dirty="0" spc="-150"/>
              <a:t> </a:t>
            </a:r>
            <a:r>
              <a:rPr dirty="0"/>
              <a:t>a</a:t>
            </a:r>
            <a:r>
              <a:rPr dirty="0" spc="-150"/>
              <a:t> </a:t>
            </a:r>
            <a:r>
              <a:rPr dirty="0"/>
              <a:t>sampling</a:t>
            </a:r>
            <a:r>
              <a:rPr dirty="0" spc="-150"/>
              <a:t> </a:t>
            </a:r>
            <a:r>
              <a:rPr dirty="0"/>
              <a:t>of</a:t>
            </a:r>
            <a:r>
              <a:rPr dirty="0" spc="-150"/>
              <a:t> </a:t>
            </a:r>
            <a:r>
              <a:rPr dirty="0"/>
              <a:t>geographic</a:t>
            </a:r>
            <a:r>
              <a:rPr dirty="0" spc="-150"/>
              <a:t> </a:t>
            </a:r>
            <a:r>
              <a:rPr dirty="0" spc="-10"/>
              <a:t>reality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300"/>
          </a:p>
          <a:p>
            <a:pPr marL="12700">
              <a:lnSpc>
                <a:spcPct val="100000"/>
              </a:lnSpc>
            </a:pPr>
            <a:r>
              <a:rPr dirty="0"/>
              <a:t>Attributes:</a:t>
            </a:r>
            <a:r>
              <a:rPr dirty="0" spc="-180"/>
              <a:t> </a:t>
            </a:r>
            <a:r>
              <a:rPr dirty="0" spc="-20"/>
              <a:t>Nominal,</a:t>
            </a:r>
            <a:r>
              <a:rPr dirty="0" spc="-175"/>
              <a:t> </a:t>
            </a:r>
            <a:r>
              <a:rPr dirty="0" spc="-40"/>
              <a:t>Ordinal,</a:t>
            </a:r>
            <a:r>
              <a:rPr dirty="0" spc="-180"/>
              <a:t> </a:t>
            </a:r>
            <a:r>
              <a:rPr dirty="0" spc="-10"/>
              <a:t>Interval/Ratio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7993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90"/>
              </a:spcBef>
            </a:pPr>
            <a:r>
              <a:rPr dirty="0" sz="4750" spc="-80"/>
              <a:t>Rasters</a:t>
            </a:r>
            <a:r>
              <a:rPr dirty="0" sz="4750" spc="-250"/>
              <a:t> </a:t>
            </a:r>
            <a:r>
              <a:rPr dirty="0" sz="4750" spc="-295"/>
              <a:t>–</a:t>
            </a:r>
            <a:r>
              <a:rPr dirty="0" sz="4750" spc="-195"/>
              <a:t> </a:t>
            </a:r>
            <a:r>
              <a:rPr dirty="0" sz="4750" spc="-125"/>
              <a:t>Fixed</a:t>
            </a:r>
            <a:r>
              <a:rPr dirty="0" sz="4750" spc="-204"/>
              <a:t> </a:t>
            </a:r>
            <a:r>
              <a:rPr dirty="0" sz="4750" spc="-80"/>
              <a:t>Cell</a:t>
            </a:r>
            <a:r>
              <a:rPr dirty="0" sz="4750" spc="-215"/>
              <a:t> </a:t>
            </a:r>
            <a:r>
              <a:rPr dirty="0" sz="4750" spc="-90"/>
              <a:t>Size,</a:t>
            </a:r>
            <a:r>
              <a:rPr dirty="0" sz="4750" spc="-210"/>
              <a:t> </a:t>
            </a:r>
            <a:r>
              <a:rPr dirty="0" sz="4750" spc="-145"/>
              <a:t>Grid</a:t>
            </a:r>
            <a:r>
              <a:rPr dirty="0" sz="4750" spc="-195"/>
              <a:t> </a:t>
            </a:r>
            <a:r>
              <a:rPr dirty="0" sz="4750" spc="-70"/>
              <a:t>Orientation</a:t>
            </a:r>
            <a:endParaRPr sz="47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9092" y="1828800"/>
            <a:ext cx="8338660" cy="72903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997" y="16933"/>
            <a:ext cx="11532671" cy="973666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71229" rIns="0" bIns="0" rtlCol="0" vert="horz">
            <a:spAutoFit/>
          </a:bodyPr>
          <a:lstStyle/>
          <a:p>
            <a:pPr marL="681355">
              <a:lnSpc>
                <a:spcPct val="100000"/>
              </a:lnSpc>
              <a:spcBef>
                <a:spcPts val="100"/>
              </a:spcBef>
            </a:pPr>
            <a:r>
              <a:rPr dirty="0" sz="3000" spc="-10" b="0">
                <a:latin typeface="Arial"/>
                <a:cs typeface="Arial"/>
              </a:rPr>
              <a:t>Gradients</a:t>
            </a:r>
            <a:endParaRPr sz="30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4582" y="1286932"/>
            <a:ext cx="1739548" cy="225915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2597" y="16932"/>
            <a:ext cx="12912725" cy="9634855"/>
            <a:chOff x="92597" y="16932"/>
            <a:chExt cx="12912725" cy="96348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597" y="16932"/>
              <a:ext cx="4554372" cy="3851798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4185" y="3369653"/>
              <a:ext cx="11090614" cy="628196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3239" y="1545576"/>
              <a:ext cx="11682957" cy="802230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6006951" y="-42174"/>
            <a:ext cx="1945005" cy="497840"/>
          </a:xfrm>
          <a:prstGeom prst="rect">
            <a:avLst/>
          </a:prstGeom>
        </p:spPr>
        <p:txBody>
          <a:bodyPr wrap="square" lIns="0" tIns="33020" rIns="0" bIns="0" rtlCol="0" vert="horz">
            <a:spAutoFit/>
          </a:bodyPr>
          <a:lstStyle/>
          <a:p>
            <a:pPr marL="650240" marR="5080" indent="-638175">
              <a:lnSpc>
                <a:spcPts val="1800"/>
              </a:lnSpc>
              <a:spcBef>
                <a:spcPts val="260"/>
              </a:spcBef>
            </a:pPr>
            <a:r>
              <a:rPr dirty="0" sz="1600">
                <a:solidFill>
                  <a:srgbClr val="5E5E5E"/>
                </a:solidFill>
                <a:latin typeface="Arial"/>
                <a:cs typeface="Arial"/>
              </a:rPr>
              <a:t>raster</a:t>
            </a:r>
            <a:r>
              <a:rPr dirty="0" sz="1600" spc="-3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E5E5E"/>
                </a:solidFill>
                <a:latin typeface="Arial"/>
                <a:cs typeface="Arial"/>
              </a:rPr>
              <a:t>cells,</a:t>
            </a:r>
            <a:r>
              <a:rPr dirty="0" sz="1600" spc="-2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5E5E5E"/>
                </a:solidFill>
                <a:latin typeface="Arial"/>
                <a:cs typeface="Arial"/>
              </a:rPr>
              <a:t>each</a:t>
            </a:r>
            <a:r>
              <a:rPr dirty="0" sz="1600" spc="-25">
                <a:solidFill>
                  <a:srgbClr val="5E5E5E"/>
                </a:solidFill>
                <a:latin typeface="Arial"/>
                <a:cs typeface="Arial"/>
              </a:rPr>
              <a:t> has </a:t>
            </a:r>
            <a:r>
              <a:rPr dirty="0" sz="160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dirty="0" sz="1600" spc="-4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5E5E5E"/>
                </a:solidFill>
                <a:latin typeface="Arial"/>
                <a:cs typeface="Arial"/>
              </a:rPr>
              <a:t>value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6329" rIns="0" bIns="0" rtlCol="0" vert="horz">
            <a:spAutoFit/>
          </a:bodyPr>
          <a:lstStyle/>
          <a:p>
            <a:pPr marL="8491855" marR="5080" indent="-1473835">
              <a:lnSpc>
                <a:spcPts val="4100"/>
              </a:lnSpc>
              <a:spcBef>
                <a:spcPts val="300"/>
              </a:spcBef>
            </a:pPr>
            <a:r>
              <a:rPr dirty="0" sz="3500" b="0">
                <a:solidFill>
                  <a:srgbClr val="5E5E5E"/>
                </a:solidFill>
                <a:latin typeface="Arial"/>
                <a:cs typeface="Arial"/>
              </a:rPr>
              <a:t>Raster</a:t>
            </a:r>
            <a:r>
              <a:rPr dirty="0" sz="3500" spc="-9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500" b="0">
                <a:solidFill>
                  <a:srgbClr val="5E5E5E"/>
                </a:solidFill>
                <a:latin typeface="Arial"/>
                <a:cs typeface="Arial"/>
              </a:rPr>
              <a:t>cells,</a:t>
            </a:r>
            <a:r>
              <a:rPr dirty="0" sz="3500" spc="-9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500" b="0">
                <a:solidFill>
                  <a:srgbClr val="5E5E5E"/>
                </a:solidFill>
                <a:latin typeface="Arial"/>
                <a:cs typeface="Arial"/>
              </a:rPr>
              <a:t>each</a:t>
            </a:r>
            <a:r>
              <a:rPr dirty="0" sz="3500" spc="-95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500" spc="-25" b="0">
                <a:solidFill>
                  <a:srgbClr val="5E5E5E"/>
                </a:solidFill>
                <a:latin typeface="Arial"/>
                <a:cs typeface="Arial"/>
              </a:rPr>
              <a:t>has </a:t>
            </a:r>
            <a:r>
              <a:rPr dirty="0" sz="3500" b="0">
                <a:solidFill>
                  <a:srgbClr val="5E5E5E"/>
                </a:solidFill>
                <a:latin typeface="Arial"/>
                <a:cs typeface="Arial"/>
              </a:rPr>
              <a:t>a</a:t>
            </a:r>
            <a:r>
              <a:rPr dirty="0" sz="3500" spc="-80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500" spc="-10" b="0">
                <a:solidFill>
                  <a:srgbClr val="5E5E5E"/>
                </a:solidFill>
                <a:latin typeface="Arial"/>
                <a:cs typeface="Arial"/>
              </a:rPr>
              <a:t>value</a:t>
            </a:r>
            <a:endParaRPr sz="35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54663" y="84368"/>
            <a:ext cx="12372340" cy="9517380"/>
            <a:chOff x="54663" y="84368"/>
            <a:chExt cx="12372340" cy="95173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663" y="84368"/>
              <a:ext cx="1808975" cy="152991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8189" y="1416052"/>
              <a:ext cx="4509390" cy="249516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8296" y="669715"/>
              <a:ext cx="4656511" cy="320594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1946" y="2563206"/>
              <a:ext cx="7005003" cy="7037993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998470" y="2025583"/>
              <a:ext cx="4451350" cy="7446645"/>
            </a:xfrm>
            <a:custGeom>
              <a:avLst/>
              <a:gdLst/>
              <a:ahLst/>
              <a:cxnLst/>
              <a:rect l="l" t="t" r="r" b="b"/>
              <a:pathLst>
                <a:path w="4451350" h="7446645">
                  <a:moveTo>
                    <a:pt x="4450821" y="7446103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382778" y="1571954"/>
              <a:ext cx="10939780" cy="1103630"/>
            </a:xfrm>
            <a:custGeom>
              <a:avLst/>
              <a:gdLst/>
              <a:ahLst/>
              <a:cxnLst/>
              <a:rect l="l" t="t" r="r" b="b"/>
              <a:pathLst>
                <a:path w="10939780" h="1103630">
                  <a:moveTo>
                    <a:pt x="10939263" y="1103512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974460" y="1595967"/>
              <a:ext cx="431800" cy="377190"/>
            </a:xfrm>
            <a:custGeom>
              <a:avLst/>
              <a:gdLst/>
              <a:ahLst/>
              <a:cxnLst/>
              <a:rect l="l" t="t" r="r" b="b"/>
              <a:pathLst>
                <a:path w="431800" h="377189">
                  <a:moveTo>
                    <a:pt x="0" y="0"/>
                  </a:moveTo>
                  <a:lnTo>
                    <a:pt x="431535" y="0"/>
                  </a:lnTo>
                  <a:lnTo>
                    <a:pt x="431535" y="376766"/>
                  </a:lnTo>
                  <a:lnTo>
                    <a:pt x="0" y="376766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40" y="0"/>
              <a:ext cx="11812694" cy="9753600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885510" y="7856208"/>
            <a:ext cx="6160135" cy="1087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300" spc="-45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23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questions:</a:t>
            </a:r>
            <a:endParaRPr sz="2300">
              <a:latin typeface="Arial"/>
              <a:cs typeface="Arial"/>
            </a:endParaRPr>
          </a:p>
          <a:p>
            <a:pPr algn="ctr" marL="12700" marR="5080">
              <a:lnSpc>
                <a:spcPct val="101400"/>
              </a:lnSpc>
            </a:pP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Grain</a:t>
            </a:r>
            <a:r>
              <a:rPr dirty="0" sz="2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size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(smallest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3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want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5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resolve,</a:t>
            </a:r>
            <a:r>
              <a:rPr dirty="0" sz="23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Extent</a:t>
            </a:r>
            <a:r>
              <a:rPr dirty="0" sz="23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(spatial</a:t>
            </a:r>
            <a:r>
              <a:rPr dirty="0" sz="23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scope</a:t>
            </a:r>
            <a:r>
              <a:rPr dirty="0" sz="23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3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23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300" spc="-10">
                <a:solidFill>
                  <a:srgbClr val="FFFFFF"/>
                </a:solidFill>
                <a:latin typeface="Arial"/>
                <a:cs typeface="Arial"/>
              </a:rPr>
              <a:t>analysis)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230" y="1919111"/>
              <a:ext cx="12180506" cy="772056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17594" y="539765"/>
            <a:ext cx="716025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latin typeface="Arial"/>
                <a:cs typeface="Arial"/>
              </a:rPr>
              <a:t>Life</a:t>
            </a:r>
            <a:r>
              <a:rPr dirty="0" sz="3000" spc="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is</a:t>
            </a:r>
            <a:r>
              <a:rPr dirty="0" sz="3000" spc="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often</a:t>
            </a:r>
            <a:r>
              <a:rPr dirty="0" sz="3000" spc="40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about</a:t>
            </a:r>
            <a:r>
              <a:rPr dirty="0" sz="3000" spc="45">
                <a:latin typeface="Arial"/>
                <a:cs typeface="Arial"/>
              </a:rPr>
              <a:t> </a:t>
            </a:r>
            <a:r>
              <a:rPr dirty="0" sz="3000">
                <a:latin typeface="Arial"/>
                <a:cs typeface="Arial"/>
              </a:rPr>
              <a:t>managing</a:t>
            </a:r>
            <a:r>
              <a:rPr dirty="0" sz="3000" spc="40">
                <a:latin typeface="Arial"/>
                <a:cs typeface="Arial"/>
              </a:rPr>
              <a:t> </a:t>
            </a:r>
            <a:r>
              <a:rPr dirty="0" sz="3000" spc="-10">
                <a:latin typeface="Arial"/>
                <a:cs typeface="Arial"/>
              </a:rPr>
              <a:t>expectations</a:t>
            </a:r>
            <a:endParaRPr sz="3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928916" y="1955231"/>
            <a:ext cx="375983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0">
                <a:solidFill>
                  <a:srgbClr val="FFFFFF"/>
                </a:solidFill>
                <a:latin typeface="Arial"/>
                <a:cs typeface="Arial"/>
              </a:rPr>
              <a:t>Desire</a:t>
            </a:r>
            <a:r>
              <a:rPr dirty="0" sz="28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Arial"/>
                <a:cs typeface="Arial"/>
              </a:rPr>
              <a:t>extent….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986" y="307058"/>
              <a:ext cx="11252765" cy="86518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12529" rIns="0" bIns="0" rtlCol="0" vert="horz">
            <a:spAutoFit/>
          </a:bodyPr>
          <a:lstStyle/>
          <a:p>
            <a:pPr marL="683895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solidFill>
                  <a:srgbClr val="FFFFFF"/>
                </a:solidFill>
                <a:latin typeface="Arial"/>
                <a:cs typeface="Arial"/>
              </a:rPr>
              <a:t>….at</a:t>
            </a:r>
            <a:r>
              <a:rPr dirty="0" sz="3000" spc="6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3000" spc="6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b="0">
                <a:solidFill>
                  <a:srgbClr val="FFFFFF"/>
                </a:solidFill>
                <a:latin typeface="Arial"/>
                <a:cs typeface="Arial"/>
              </a:rPr>
              <a:t>spatial</a:t>
            </a:r>
            <a:r>
              <a:rPr dirty="0" sz="3000" spc="60" b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000" spc="-10" b="0">
                <a:solidFill>
                  <a:srgbClr val="FFFFFF"/>
                </a:solidFill>
                <a:latin typeface="Arial"/>
                <a:cs typeface="Arial"/>
              </a:rPr>
              <a:t>grain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01700" y="236425"/>
            <a:ext cx="7138034" cy="1694180"/>
          </a:xfrm>
          <a:prstGeom prst="rect">
            <a:avLst/>
          </a:prstGeom>
        </p:spPr>
        <p:txBody>
          <a:bodyPr wrap="square" lIns="0" tIns="212090" rIns="0" bIns="0" rtlCol="0" vert="horz">
            <a:spAutoFit/>
          </a:bodyPr>
          <a:lstStyle/>
          <a:p>
            <a:pPr marL="393065" indent="-380365">
              <a:lnSpc>
                <a:spcPct val="100000"/>
              </a:lnSpc>
              <a:spcBef>
                <a:spcPts val="1670"/>
              </a:spcBef>
              <a:buSzPct val="122222"/>
              <a:buChar char="•"/>
              <a:tabLst>
                <a:tab pos="393065" algn="l"/>
              </a:tabLst>
            </a:pPr>
            <a:r>
              <a:rPr dirty="0" sz="3600">
                <a:latin typeface="Arial"/>
                <a:cs typeface="Arial"/>
              </a:rPr>
              <a:t>What</a:t>
            </a:r>
            <a:r>
              <a:rPr dirty="0" sz="3600" spc="-20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resolution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(how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fine</a:t>
            </a:r>
            <a:r>
              <a:rPr dirty="0" sz="3600" spc="-5">
                <a:latin typeface="Arial"/>
                <a:cs typeface="Arial"/>
              </a:rPr>
              <a:t> </a:t>
            </a:r>
            <a:r>
              <a:rPr dirty="0" sz="3600" spc="-20">
                <a:latin typeface="Arial"/>
                <a:cs typeface="Arial"/>
              </a:rPr>
              <a:t>scale)?</a:t>
            </a:r>
            <a:endParaRPr sz="3600">
              <a:latin typeface="Arial"/>
              <a:cs typeface="Arial"/>
            </a:endParaRPr>
          </a:p>
          <a:p>
            <a:pPr marL="393065" indent="-380365">
              <a:lnSpc>
                <a:spcPct val="100000"/>
              </a:lnSpc>
              <a:spcBef>
                <a:spcPts val="2760"/>
              </a:spcBef>
              <a:buSzPct val="122222"/>
              <a:buChar char="•"/>
              <a:tabLst>
                <a:tab pos="393065" algn="l"/>
              </a:tabLst>
            </a:pPr>
            <a:r>
              <a:rPr dirty="0" sz="3600">
                <a:latin typeface="Arial"/>
                <a:cs typeface="Arial"/>
              </a:rPr>
              <a:t>How</a:t>
            </a:r>
            <a:r>
              <a:rPr dirty="0" sz="3600" spc="25">
                <a:latin typeface="Arial"/>
                <a:cs typeface="Arial"/>
              </a:rPr>
              <a:t> </a:t>
            </a:r>
            <a:r>
              <a:rPr dirty="0" sz="3600" spc="60">
                <a:latin typeface="Arial"/>
                <a:cs typeface="Arial"/>
              </a:rPr>
              <a:t>big</a:t>
            </a:r>
            <a:r>
              <a:rPr dirty="0" sz="3600" spc="25">
                <a:latin typeface="Arial"/>
                <a:cs typeface="Arial"/>
              </a:rPr>
              <a:t> </a:t>
            </a:r>
            <a:r>
              <a:rPr dirty="0" sz="3600">
                <a:latin typeface="Arial"/>
                <a:cs typeface="Arial"/>
              </a:rPr>
              <a:t>an</a:t>
            </a:r>
            <a:r>
              <a:rPr dirty="0" sz="3600" spc="25">
                <a:latin typeface="Arial"/>
                <a:cs typeface="Arial"/>
              </a:rPr>
              <a:t> </a:t>
            </a:r>
            <a:r>
              <a:rPr dirty="0" sz="3600" spc="-10">
                <a:latin typeface="Arial"/>
                <a:cs typeface="Arial"/>
              </a:rPr>
              <a:t>area?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016846" y="2815233"/>
            <a:ext cx="10673080" cy="5126990"/>
            <a:chOff x="1016846" y="2815233"/>
            <a:chExt cx="10673080" cy="5126990"/>
          </a:xfrm>
        </p:grpSpPr>
        <p:sp>
          <p:nvSpPr>
            <p:cNvPr id="5" name="object 5" descr=""/>
            <p:cNvSpPr/>
            <p:nvPr/>
          </p:nvSpPr>
          <p:spPr>
            <a:xfrm>
              <a:off x="1047608" y="2817707"/>
              <a:ext cx="0" cy="5093970"/>
            </a:xfrm>
            <a:custGeom>
              <a:avLst/>
              <a:gdLst/>
              <a:ahLst/>
              <a:cxnLst/>
              <a:rect l="l" t="t" r="r" b="b"/>
              <a:pathLst>
                <a:path w="0" h="5093970">
                  <a:moveTo>
                    <a:pt x="0" y="0"/>
                  </a:moveTo>
                  <a:lnTo>
                    <a:pt x="0" y="50935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29546" y="7911277"/>
              <a:ext cx="4516120" cy="18415"/>
            </a:xfrm>
            <a:custGeom>
              <a:avLst/>
              <a:gdLst/>
              <a:ahLst/>
              <a:cxnLst/>
              <a:rect l="l" t="t" r="r" b="b"/>
              <a:pathLst>
                <a:path w="4516120" h="18415">
                  <a:moveTo>
                    <a:pt x="0" y="18039"/>
                  </a:moveTo>
                  <a:lnTo>
                    <a:pt x="45155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9414" y="2817707"/>
              <a:ext cx="0" cy="5093970"/>
            </a:xfrm>
            <a:custGeom>
              <a:avLst/>
              <a:gdLst/>
              <a:ahLst/>
              <a:cxnLst/>
              <a:rect l="l" t="t" r="r" b="b"/>
              <a:pathLst>
                <a:path w="0" h="5093970">
                  <a:moveTo>
                    <a:pt x="0" y="0"/>
                  </a:moveTo>
                  <a:lnTo>
                    <a:pt x="0" y="50935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161352" y="7911277"/>
              <a:ext cx="4516120" cy="18415"/>
            </a:xfrm>
            <a:custGeom>
              <a:avLst/>
              <a:gdLst/>
              <a:ahLst/>
              <a:cxnLst/>
              <a:rect l="l" t="t" r="r" b="b"/>
              <a:pathLst>
                <a:path w="4516120" h="18415">
                  <a:moveTo>
                    <a:pt x="0" y="18039"/>
                  </a:moveTo>
                  <a:lnTo>
                    <a:pt x="45155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310594" y="2827933"/>
              <a:ext cx="3883660" cy="4912995"/>
            </a:xfrm>
            <a:custGeom>
              <a:avLst/>
              <a:gdLst/>
              <a:ahLst/>
              <a:cxnLst/>
              <a:rect l="l" t="t" r="r" b="b"/>
              <a:pathLst>
                <a:path w="3883659" h="4912995">
                  <a:moveTo>
                    <a:pt x="0" y="4912925"/>
                  </a:moveTo>
                  <a:lnTo>
                    <a:pt x="637257" y="4709160"/>
                  </a:lnTo>
                  <a:lnTo>
                    <a:pt x="2022968" y="3960142"/>
                  </a:lnTo>
                  <a:lnTo>
                    <a:pt x="3368039" y="2459284"/>
                  </a:lnTo>
                  <a:lnTo>
                    <a:pt x="38833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06283" y="2840609"/>
              <a:ext cx="3860165" cy="4931410"/>
            </a:xfrm>
            <a:custGeom>
              <a:avLst/>
              <a:gdLst/>
              <a:ahLst/>
              <a:cxnLst/>
              <a:rect l="l" t="t" r="r" b="b"/>
              <a:pathLst>
                <a:path w="3860165" h="4931409">
                  <a:moveTo>
                    <a:pt x="0" y="0"/>
                  </a:moveTo>
                  <a:lnTo>
                    <a:pt x="47933" y="667322"/>
                  </a:lnTo>
                  <a:lnTo>
                    <a:pt x="449489" y="2190469"/>
                  </a:lnTo>
                  <a:lnTo>
                    <a:pt x="1591305" y="3851206"/>
                  </a:lnTo>
                  <a:lnTo>
                    <a:pt x="3860016" y="4931301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989705" y="8441707"/>
            <a:ext cx="2072639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>
                <a:latin typeface="Arial"/>
                <a:cs typeface="Arial"/>
              </a:rPr>
              <a:t>Resolution</a:t>
            </a:r>
            <a:endParaRPr sz="3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11765" y="4396676"/>
            <a:ext cx="407034" cy="1968500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2500">
                <a:latin typeface="Arial"/>
                <a:cs typeface="Arial"/>
              </a:rPr>
              <a:t>Data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baseline="1111" sz="3750" spc="-15">
                <a:latin typeface="Arial"/>
                <a:cs typeface="Arial"/>
              </a:rPr>
              <a:t>volumes</a:t>
            </a:r>
            <a:endParaRPr baseline="1111" sz="375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31832" y="8066723"/>
            <a:ext cx="62547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0">
                <a:latin typeface="Arial"/>
                <a:cs typeface="Arial"/>
              </a:rPr>
              <a:t>Fine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577035" y="7998002"/>
            <a:ext cx="1042669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Arial"/>
                <a:cs typeface="Arial"/>
              </a:rPr>
              <a:t>Coarse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991478" y="8518754"/>
            <a:ext cx="90551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60">
                <a:latin typeface="Arial"/>
                <a:cs typeface="Arial"/>
              </a:rPr>
              <a:t>Area</a:t>
            </a:r>
            <a:endParaRPr sz="34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18171" y="4358576"/>
            <a:ext cx="407034" cy="1968500"/>
          </a:xfrm>
          <a:prstGeom prst="rect">
            <a:avLst/>
          </a:prstGeom>
        </p:spPr>
        <p:txBody>
          <a:bodyPr wrap="square" lIns="0" tIns="825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dirty="0" sz="2500">
                <a:latin typeface="Arial"/>
                <a:cs typeface="Arial"/>
              </a:rPr>
              <a:t>Data</a:t>
            </a:r>
            <a:r>
              <a:rPr dirty="0" sz="2500" spc="-75">
                <a:latin typeface="Arial"/>
                <a:cs typeface="Arial"/>
              </a:rPr>
              <a:t> </a:t>
            </a:r>
            <a:r>
              <a:rPr dirty="0" baseline="1111" sz="3750" spc="-15">
                <a:latin typeface="Arial"/>
                <a:cs typeface="Arial"/>
              </a:rPr>
              <a:t>volumes</a:t>
            </a:r>
            <a:endParaRPr baseline="1111" sz="375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6986304" y="8079423"/>
            <a:ext cx="81343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latin typeface="Arial"/>
                <a:cs typeface="Arial"/>
              </a:rPr>
              <a:t>Small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096289" y="7990523"/>
            <a:ext cx="82232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0">
                <a:latin typeface="Arial"/>
                <a:cs typeface="Arial"/>
              </a:rPr>
              <a:t>Large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3004800" cy="9753600"/>
            <a:chOff x="0" y="0"/>
            <a:chExt cx="13004800" cy="97536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3004800" cy="975360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35628" y="2637083"/>
              <a:ext cx="0" cy="5093970"/>
            </a:xfrm>
            <a:custGeom>
              <a:avLst/>
              <a:gdLst/>
              <a:ahLst/>
              <a:cxnLst/>
              <a:rect l="l" t="t" r="r" b="b"/>
              <a:pathLst>
                <a:path w="0" h="5093970">
                  <a:moveTo>
                    <a:pt x="0" y="0"/>
                  </a:moveTo>
                  <a:lnTo>
                    <a:pt x="0" y="50935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417565" y="7730655"/>
              <a:ext cx="4516120" cy="18415"/>
            </a:xfrm>
            <a:custGeom>
              <a:avLst/>
              <a:gdLst/>
              <a:ahLst/>
              <a:cxnLst/>
              <a:rect l="l" t="t" r="r" b="b"/>
              <a:pathLst>
                <a:path w="4516120" h="18415">
                  <a:moveTo>
                    <a:pt x="0" y="18039"/>
                  </a:moveTo>
                  <a:lnTo>
                    <a:pt x="45155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2659609" y="8415184"/>
            <a:ext cx="13296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latin typeface="Arial"/>
                <a:cs typeface="Arial"/>
              </a:rPr>
              <a:t>Extent</a:t>
            </a:r>
            <a:endParaRPr sz="3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32888" y="4311026"/>
            <a:ext cx="388620" cy="1388110"/>
          </a:xfrm>
          <a:prstGeom prst="rect">
            <a:avLst/>
          </a:prstGeom>
        </p:spPr>
        <p:txBody>
          <a:bodyPr wrap="square" lIns="0" tIns="571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75">
                <a:latin typeface="Arial"/>
                <a:cs typeface="Arial"/>
              </a:rPr>
              <a:t> </a:t>
            </a:r>
            <a:r>
              <a:rPr dirty="0" baseline="1157" sz="3600" spc="-15">
                <a:latin typeface="Arial"/>
                <a:cs typeface="Arial"/>
              </a:rPr>
              <a:t>error</a:t>
            </a:r>
            <a:endParaRPr baseline="1157" sz="3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192273" y="7965361"/>
            <a:ext cx="7823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Arial"/>
                <a:cs typeface="Arial"/>
              </a:rPr>
              <a:t>Small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682634" y="7906518"/>
            <a:ext cx="790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>
                <a:latin typeface="Arial"/>
                <a:cs typeface="Arial"/>
              </a:rPr>
              <a:t>Large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1721272" y="2570198"/>
            <a:ext cx="10772775" cy="5269230"/>
            <a:chOff x="1721272" y="2570198"/>
            <a:chExt cx="10772775" cy="5269230"/>
          </a:xfrm>
        </p:grpSpPr>
        <p:sp>
          <p:nvSpPr>
            <p:cNvPr id="11" name="object 11" descr=""/>
            <p:cNvSpPr/>
            <p:nvPr/>
          </p:nvSpPr>
          <p:spPr>
            <a:xfrm>
              <a:off x="1733972" y="2582898"/>
              <a:ext cx="3883660" cy="4912995"/>
            </a:xfrm>
            <a:custGeom>
              <a:avLst/>
              <a:gdLst/>
              <a:ahLst/>
              <a:cxnLst/>
              <a:rect l="l" t="t" r="r" b="b"/>
              <a:pathLst>
                <a:path w="3883660" h="4912995">
                  <a:moveTo>
                    <a:pt x="0" y="4912925"/>
                  </a:moveTo>
                  <a:lnTo>
                    <a:pt x="637257" y="4709160"/>
                  </a:lnTo>
                  <a:lnTo>
                    <a:pt x="2022968" y="3960142"/>
                  </a:lnTo>
                  <a:lnTo>
                    <a:pt x="3368039" y="2459284"/>
                  </a:lnTo>
                  <a:lnTo>
                    <a:pt x="38833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983501" y="2745458"/>
              <a:ext cx="0" cy="5093970"/>
            </a:xfrm>
            <a:custGeom>
              <a:avLst/>
              <a:gdLst/>
              <a:ahLst/>
              <a:cxnLst/>
              <a:rect l="l" t="t" r="r" b="b"/>
              <a:pathLst>
                <a:path w="0" h="5093970">
                  <a:moveTo>
                    <a:pt x="0" y="0"/>
                  </a:moveTo>
                  <a:lnTo>
                    <a:pt x="0" y="5093547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965439" y="7802879"/>
              <a:ext cx="4516120" cy="18415"/>
            </a:xfrm>
            <a:custGeom>
              <a:avLst/>
              <a:gdLst/>
              <a:ahLst/>
              <a:cxnLst/>
              <a:rect l="l" t="t" r="r" b="b"/>
              <a:pathLst>
                <a:path w="4516120" h="18415">
                  <a:moveTo>
                    <a:pt x="0" y="18039"/>
                  </a:moveTo>
                  <a:lnTo>
                    <a:pt x="4515556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290560" y="2655147"/>
              <a:ext cx="3883660" cy="4912995"/>
            </a:xfrm>
            <a:custGeom>
              <a:avLst/>
              <a:gdLst/>
              <a:ahLst/>
              <a:cxnLst/>
              <a:rect l="l" t="t" r="r" b="b"/>
              <a:pathLst>
                <a:path w="3883659" h="4912995">
                  <a:moveTo>
                    <a:pt x="0" y="4912925"/>
                  </a:moveTo>
                  <a:lnTo>
                    <a:pt x="637257" y="4709160"/>
                  </a:lnTo>
                  <a:lnTo>
                    <a:pt x="2022968" y="3960142"/>
                  </a:lnTo>
                  <a:lnTo>
                    <a:pt x="3368039" y="2459284"/>
                  </a:lnTo>
                  <a:lnTo>
                    <a:pt x="3883378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50985" y="125635"/>
            <a:ext cx="10831195" cy="975360"/>
          </a:xfrm>
          <a:prstGeom prst="rect"/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520"/>
              </a:lnSpc>
              <a:spcBef>
                <a:spcPts val="585"/>
              </a:spcBef>
            </a:pPr>
            <a:r>
              <a:rPr dirty="0" sz="3300" b="0">
                <a:latin typeface="Arial"/>
                <a:cs typeface="Arial"/>
              </a:rPr>
              <a:t>Third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key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question: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how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fine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a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grain size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can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I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aﬀord</a:t>
            </a:r>
            <a:r>
              <a:rPr dirty="0" sz="3300" spc="-5" b="0">
                <a:latin typeface="Arial"/>
                <a:cs typeface="Arial"/>
              </a:rPr>
              <a:t> </a:t>
            </a:r>
            <a:r>
              <a:rPr dirty="0" sz="3300" spc="-10" b="0">
                <a:latin typeface="Arial"/>
                <a:cs typeface="Arial"/>
              </a:rPr>
              <a:t>while </a:t>
            </a:r>
            <a:r>
              <a:rPr dirty="0" sz="3300" b="0">
                <a:latin typeface="Arial"/>
                <a:cs typeface="Arial"/>
              </a:rPr>
              <a:t>meeting</a:t>
            </a:r>
            <a:r>
              <a:rPr dirty="0" sz="3300" spc="9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my</a:t>
            </a:r>
            <a:r>
              <a:rPr dirty="0" sz="3300" spc="100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accuracy</a:t>
            </a:r>
            <a:r>
              <a:rPr dirty="0" sz="3300" spc="95" b="0">
                <a:latin typeface="Arial"/>
                <a:cs typeface="Arial"/>
              </a:rPr>
              <a:t> </a:t>
            </a:r>
            <a:r>
              <a:rPr dirty="0" sz="3300" spc="-10" b="0">
                <a:latin typeface="Arial"/>
                <a:cs typeface="Arial"/>
              </a:rPr>
              <a:t>targets?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50985" y="1425923"/>
            <a:ext cx="10768330" cy="975360"/>
          </a:xfrm>
          <a:prstGeom prst="rect">
            <a:avLst/>
          </a:prstGeom>
        </p:spPr>
        <p:txBody>
          <a:bodyPr wrap="square" lIns="0" tIns="74295" rIns="0" bIns="0" rtlCol="0" vert="horz">
            <a:spAutoFit/>
          </a:bodyPr>
          <a:lstStyle/>
          <a:p>
            <a:pPr marL="12700" marR="5080">
              <a:lnSpc>
                <a:spcPts val="3520"/>
              </a:lnSpc>
              <a:spcBef>
                <a:spcPts val="585"/>
              </a:spcBef>
            </a:pPr>
            <a:r>
              <a:rPr dirty="0" sz="3300" spc="-10">
                <a:latin typeface="Arial"/>
                <a:cs typeface="Arial"/>
              </a:rPr>
              <a:t>Errors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Often</a:t>
            </a:r>
            <a:r>
              <a:rPr dirty="0" sz="3300" spc="-6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Increase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 spc="55">
                <a:latin typeface="Arial"/>
                <a:cs typeface="Arial"/>
              </a:rPr>
              <a:t>with</a:t>
            </a:r>
            <a:r>
              <a:rPr dirty="0" sz="3300" spc="-6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Extent,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Data</a:t>
            </a:r>
            <a:r>
              <a:rPr dirty="0" sz="3300" spc="-60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Costs</a:t>
            </a:r>
            <a:r>
              <a:rPr dirty="0" sz="3300" spc="-65">
                <a:latin typeface="Arial"/>
                <a:cs typeface="Arial"/>
              </a:rPr>
              <a:t> </a:t>
            </a:r>
            <a:r>
              <a:rPr dirty="0" sz="3300">
                <a:latin typeface="Arial"/>
                <a:cs typeface="Arial"/>
              </a:rPr>
              <a:t>Increase</a:t>
            </a:r>
            <a:r>
              <a:rPr dirty="0" sz="3300" spc="-60">
                <a:latin typeface="Arial"/>
                <a:cs typeface="Arial"/>
              </a:rPr>
              <a:t> </a:t>
            </a:r>
            <a:r>
              <a:rPr dirty="0" sz="3300" spc="-25">
                <a:latin typeface="Arial"/>
                <a:cs typeface="Arial"/>
              </a:rPr>
              <a:t>as </a:t>
            </a:r>
            <a:r>
              <a:rPr dirty="0" sz="3300">
                <a:latin typeface="Arial"/>
                <a:cs typeface="Arial"/>
              </a:rPr>
              <a:t>Grain</a:t>
            </a:r>
            <a:r>
              <a:rPr dirty="0" sz="3300" spc="-165">
                <a:latin typeface="Arial"/>
                <a:cs typeface="Arial"/>
              </a:rPr>
              <a:t> </a:t>
            </a:r>
            <a:r>
              <a:rPr dirty="0" sz="3300" spc="-10">
                <a:latin typeface="Arial"/>
                <a:cs typeface="Arial"/>
              </a:rPr>
              <a:t>Decreases.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390438" y="8423933"/>
            <a:ext cx="11264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25">
                <a:latin typeface="Arial"/>
                <a:cs typeface="Arial"/>
              </a:rPr>
              <a:t>Grain</a:t>
            </a:r>
            <a:endParaRPr sz="36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385591" y="2822365"/>
            <a:ext cx="404495" cy="4108450"/>
          </a:xfrm>
          <a:prstGeom prst="rect">
            <a:avLst/>
          </a:prstGeom>
        </p:spPr>
        <p:txBody>
          <a:bodyPr wrap="square" lIns="0" tIns="2159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dirty="0" sz="2400">
                <a:latin typeface="Arial"/>
                <a:cs typeface="Arial"/>
              </a:rPr>
              <a:t>Data</a:t>
            </a:r>
            <a:r>
              <a:rPr dirty="0" sz="2400" spc="-10">
                <a:latin typeface="Arial"/>
                <a:cs typeface="Arial"/>
              </a:rPr>
              <a:t> </a:t>
            </a:r>
            <a:r>
              <a:rPr dirty="0" baseline="1157" sz="3600" spc="82">
                <a:latin typeface="Arial"/>
                <a:cs typeface="Arial"/>
              </a:rPr>
              <a:t>cost</a:t>
            </a:r>
            <a:r>
              <a:rPr dirty="0" baseline="1157" sz="3600" spc="-7">
                <a:latin typeface="Arial"/>
                <a:cs typeface="Arial"/>
              </a:rPr>
              <a:t> </a:t>
            </a:r>
            <a:r>
              <a:rPr dirty="0" baseline="1157" sz="3600">
                <a:latin typeface="Arial"/>
                <a:cs typeface="Arial"/>
              </a:rPr>
              <a:t>for</a:t>
            </a:r>
            <a:r>
              <a:rPr dirty="0" baseline="1157" sz="3600" spc="-7">
                <a:latin typeface="Arial"/>
                <a:cs typeface="Arial"/>
              </a:rPr>
              <a:t> </a:t>
            </a:r>
            <a:r>
              <a:rPr dirty="0" baseline="2314" sz="3600">
                <a:latin typeface="Arial"/>
                <a:cs typeface="Arial"/>
              </a:rPr>
              <a:t>a</a:t>
            </a:r>
            <a:r>
              <a:rPr dirty="0" baseline="2314" sz="3600" spc="-7">
                <a:latin typeface="Arial"/>
                <a:cs typeface="Arial"/>
              </a:rPr>
              <a:t> </a:t>
            </a:r>
            <a:r>
              <a:rPr dirty="0" baseline="2314" sz="3600">
                <a:latin typeface="Arial"/>
                <a:cs typeface="Arial"/>
              </a:rPr>
              <a:t>fixed</a:t>
            </a:r>
            <a:r>
              <a:rPr dirty="0" baseline="2314" sz="3600" spc="-7">
                <a:latin typeface="Arial"/>
                <a:cs typeface="Arial"/>
              </a:rPr>
              <a:t> </a:t>
            </a:r>
            <a:r>
              <a:rPr dirty="0" baseline="3472" sz="3600" spc="-15">
                <a:latin typeface="Arial"/>
                <a:cs typeface="Arial"/>
              </a:rPr>
              <a:t>accuracy</a:t>
            </a:r>
            <a:endParaRPr baseline="3472" sz="3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7630266" y="8037611"/>
            <a:ext cx="1002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latin typeface="Arial"/>
                <a:cs typeface="Arial"/>
              </a:rPr>
              <a:t>Coarse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1858396" y="8044940"/>
            <a:ext cx="6013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>
                <a:latin typeface="Arial"/>
                <a:cs typeface="Arial"/>
              </a:rPr>
              <a:t>Fine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17966"/>
            <a:ext cx="12992100" cy="8213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1865" rIns="0" bIns="0" rtlCol="0" vert="horz">
            <a:spAutoFit/>
          </a:bodyPr>
          <a:lstStyle/>
          <a:p>
            <a:pPr marL="1443990">
              <a:lnSpc>
                <a:spcPct val="100000"/>
              </a:lnSpc>
              <a:spcBef>
                <a:spcPts val="100"/>
              </a:spcBef>
            </a:pPr>
            <a:r>
              <a:rPr dirty="0" sz="3800" spc="-20" b="0">
                <a:latin typeface="Arial"/>
                <a:cs typeface="Arial"/>
              </a:rPr>
              <a:t>Sampling</a:t>
            </a:r>
            <a:r>
              <a:rPr dirty="0" sz="3800" spc="-180" b="0">
                <a:latin typeface="Arial"/>
                <a:cs typeface="Arial"/>
              </a:rPr>
              <a:t> </a:t>
            </a:r>
            <a:r>
              <a:rPr dirty="0" sz="3800" spc="-60" b="0">
                <a:latin typeface="Arial"/>
                <a:cs typeface="Arial"/>
              </a:rPr>
              <a:t>(digitizing)</a:t>
            </a:r>
            <a:r>
              <a:rPr dirty="0" sz="3800" spc="-175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Accuracy</a:t>
            </a:r>
            <a:r>
              <a:rPr dirty="0" sz="3800" spc="-180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vs.</a:t>
            </a:r>
            <a:r>
              <a:rPr dirty="0" sz="3800" spc="-180" b="0">
                <a:latin typeface="Arial"/>
                <a:cs typeface="Arial"/>
              </a:rPr>
              <a:t> </a:t>
            </a:r>
            <a:r>
              <a:rPr dirty="0" sz="3800" spc="-20" b="0">
                <a:latin typeface="Arial"/>
                <a:cs typeface="Arial"/>
              </a:rPr>
              <a:t>Cost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806" y="2350761"/>
            <a:ext cx="11820085" cy="642055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19449" rIns="0" bIns="0" rtlCol="0" vert="horz">
            <a:spAutoFit/>
          </a:bodyPr>
          <a:lstStyle/>
          <a:p>
            <a:pPr marL="125730" marR="5080">
              <a:lnSpc>
                <a:spcPct val="100000"/>
              </a:lnSpc>
              <a:spcBef>
                <a:spcPts val="100"/>
              </a:spcBef>
            </a:pPr>
            <a:r>
              <a:rPr dirty="0" sz="4000" spc="85" b="0">
                <a:latin typeface="Arial"/>
                <a:cs typeface="Arial"/>
              </a:rPr>
              <a:t>Most</a:t>
            </a:r>
            <a:r>
              <a:rPr dirty="0" sz="4000" spc="-55" b="0">
                <a:latin typeface="Arial"/>
                <a:cs typeface="Arial"/>
              </a:rPr>
              <a:t> </a:t>
            </a:r>
            <a:r>
              <a:rPr dirty="0" sz="4000" spc="65" b="0">
                <a:latin typeface="Arial"/>
                <a:cs typeface="Arial"/>
              </a:rPr>
              <a:t>of</a:t>
            </a:r>
            <a:r>
              <a:rPr dirty="0" sz="4000" spc="-50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Our</a:t>
            </a:r>
            <a:r>
              <a:rPr dirty="0" sz="4000" spc="-55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GIS</a:t>
            </a:r>
            <a:r>
              <a:rPr dirty="0" sz="4000" spc="-50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Layers</a:t>
            </a:r>
            <a:r>
              <a:rPr dirty="0" sz="4000" spc="-55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Stored,</a:t>
            </a:r>
            <a:r>
              <a:rPr dirty="0" sz="4000" spc="-50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Manipulated</a:t>
            </a:r>
            <a:r>
              <a:rPr dirty="0" sz="4000" spc="-55" b="0">
                <a:latin typeface="Arial"/>
                <a:cs typeface="Arial"/>
              </a:rPr>
              <a:t> </a:t>
            </a:r>
            <a:r>
              <a:rPr dirty="0" sz="4000" spc="-25" b="0">
                <a:latin typeface="Arial"/>
                <a:cs typeface="Arial"/>
              </a:rPr>
              <a:t>in </a:t>
            </a:r>
            <a:r>
              <a:rPr dirty="0" sz="4000" b="0">
                <a:latin typeface="Arial"/>
                <a:cs typeface="Arial"/>
              </a:rPr>
              <a:t>Cartesian</a:t>
            </a:r>
            <a:r>
              <a:rPr dirty="0" sz="4000" spc="-30" b="0">
                <a:latin typeface="Arial"/>
                <a:cs typeface="Arial"/>
              </a:rPr>
              <a:t> </a:t>
            </a:r>
            <a:r>
              <a:rPr dirty="0" sz="4000" b="0">
                <a:latin typeface="Arial"/>
                <a:cs typeface="Arial"/>
              </a:rPr>
              <a:t>Coordinate</a:t>
            </a:r>
            <a:r>
              <a:rPr dirty="0" sz="4000" spc="-25" b="0">
                <a:latin typeface="Arial"/>
                <a:cs typeface="Arial"/>
              </a:rPr>
              <a:t> </a:t>
            </a:r>
            <a:r>
              <a:rPr dirty="0" sz="4000" spc="-10" b="0">
                <a:latin typeface="Arial"/>
                <a:cs typeface="Arial"/>
              </a:rPr>
              <a:t>Systems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200" y="1265566"/>
            <a:ext cx="12928600" cy="8213090"/>
            <a:chOff x="76200" y="1265566"/>
            <a:chExt cx="12928600" cy="8213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265566"/>
              <a:ext cx="12928600" cy="82130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399595" y="2047830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1096873" y="0"/>
                  </a:moveTo>
                  <a:lnTo>
                    <a:pt x="62861" y="1034011"/>
                  </a:lnTo>
                  <a:lnTo>
                    <a:pt x="0" y="1096873"/>
                  </a:lnTo>
                </a:path>
              </a:pathLst>
            </a:custGeom>
            <a:ln w="177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88300" y="2844763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4" h="711835">
                  <a:moveTo>
                    <a:pt x="237078" y="0"/>
                  </a:moveTo>
                  <a:lnTo>
                    <a:pt x="0" y="711236"/>
                  </a:lnTo>
                  <a:lnTo>
                    <a:pt x="711235" y="474158"/>
                  </a:lnTo>
                  <a:lnTo>
                    <a:pt x="23707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805255" y="5886231"/>
              <a:ext cx="1205865" cy="255270"/>
            </a:xfrm>
            <a:custGeom>
              <a:avLst/>
              <a:gdLst/>
              <a:ahLst/>
              <a:cxnLst/>
              <a:rect l="l" t="t" r="r" b="b"/>
              <a:pathLst>
                <a:path w="1205865" h="255270">
                  <a:moveTo>
                    <a:pt x="1205694" y="255164"/>
                  </a:moveTo>
                  <a:lnTo>
                    <a:pt x="86973" y="18406"/>
                  </a:lnTo>
                  <a:lnTo>
                    <a:pt x="0" y="0"/>
                  </a:lnTo>
                </a:path>
              </a:pathLst>
            </a:custGeom>
            <a:ln w="177799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36200" y="5576622"/>
              <a:ext cx="725805" cy="656590"/>
            </a:xfrm>
            <a:custGeom>
              <a:avLst/>
              <a:gdLst/>
              <a:ahLst/>
              <a:cxnLst/>
              <a:rect l="l" t="t" r="r" b="b"/>
              <a:pathLst>
                <a:path w="725804" h="656589">
                  <a:moveTo>
                    <a:pt x="725448" y="0"/>
                  </a:moveTo>
                  <a:lnTo>
                    <a:pt x="0" y="189177"/>
                  </a:lnTo>
                  <a:lnTo>
                    <a:pt x="586610" y="656029"/>
                  </a:lnTo>
                  <a:lnTo>
                    <a:pt x="7254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67623" y="3807223"/>
              <a:ext cx="988694" cy="988694"/>
            </a:xfrm>
            <a:custGeom>
              <a:avLst/>
              <a:gdLst/>
              <a:ahLst/>
              <a:cxnLst/>
              <a:rect l="l" t="t" r="r" b="b"/>
              <a:pathLst>
                <a:path w="988695" h="988695">
                  <a:moveTo>
                    <a:pt x="0" y="0"/>
                  </a:moveTo>
                  <a:lnTo>
                    <a:pt x="925618" y="925618"/>
                  </a:lnTo>
                  <a:lnTo>
                    <a:pt x="988480" y="988480"/>
                  </a:lnTo>
                </a:path>
              </a:pathLst>
            </a:custGeom>
            <a:ln w="177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56163" y="4495763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474157" y="0"/>
                  </a:moveTo>
                  <a:lnTo>
                    <a:pt x="0" y="474158"/>
                  </a:lnTo>
                  <a:lnTo>
                    <a:pt x="711236" y="711236"/>
                  </a:lnTo>
                  <a:lnTo>
                    <a:pt x="47415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1865" rIns="0" bIns="0" rtlCol="0" vert="horz">
            <a:spAutoFit/>
          </a:bodyPr>
          <a:lstStyle/>
          <a:p>
            <a:pPr marL="1443990">
              <a:lnSpc>
                <a:spcPct val="100000"/>
              </a:lnSpc>
              <a:spcBef>
                <a:spcPts val="100"/>
              </a:spcBef>
            </a:pPr>
            <a:r>
              <a:rPr dirty="0" sz="3800" b="0">
                <a:latin typeface="Arial"/>
                <a:cs typeface="Arial"/>
              </a:rPr>
              <a:t>On</a:t>
            </a:r>
            <a:r>
              <a:rPr dirty="0" sz="3800" spc="-204" b="0">
                <a:latin typeface="Arial"/>
                <a:cs typeface="Arial"/>
              </a:rPr>
              <a:t> </a:t>
            </a:r>
            <a:r>
              <a:rPr dirty="0" sz="3800" spc="-30" b="0">
                <a:latin typeface="Arial"/>
                <a:cs typeface="Arial"/>
              </a:rPr>
              <a:t>Closer</a:t>
            </a:r>
            <a:r>
              <a:rPr dirty="0" sz="3800" spc="-204" b="0">
                <a:latin typeface="Arial"/>
                <a:cs typeface="Arial"/>
              </a:rPr>
              <a:t> </a:t>
            </a:r>
            <a:r>
              <a:rPr dirty="0" sz="3800" spc="-10" b="0">
                <a:latin typeface="Arial"/>
                <a:cs typeface="Arial"/>
              </a:rPr>
              <a:t>Inspection,</a:t>
            </a:r>
            <a:r>
              <a:rPr dirty="0" sz="3800" spc="-204" b="0">
                <a:latin typeface="Arial"/>
                <a:cs typeface="Arial"/>
              </a:rPr>
              <a:t> </a:t>
            </a:r>
            <a:r>
              <a:rPr dirty="0" sz="3800" spc="-20" b="0">
                <a:latin typeface="Arial"/>
                <a:cs typeface="Arial"/>
              </a:rPr>
              <a:t>Sampling</a:t>
            </a:r>
            <a:r>
              <a:rPr dirty="0" sz="3800" spc="-204" b="0">
                <a:latin typeface="Arial"/>
                <a:cs typeface="Arial"/>
              </a:rPr>
              <a:t> </a:t>
            </a:r>
            <a:r>
              <a:rPr dirty="0" sz="3800" spc="-10" b="0">
                <a:latin typeface="Arial"/>
                <a:cs typeface="Arial"/>
              </a:rPr>
              <a:t>Errors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6200" y="1278266"/>
            <a:ext cx="12928600" cy="8213090"/>
            <a:chOff x="76200" y="1278266"/>
            <a:chExt cx="12928600" cy="821309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1278266"/>
              <a:ext cx="12928600" cy="8213067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8399595" y="2047830"/>
              <a:ext cx="1097280" cy="1097280"/>
            </a:xfrm>
            <a:custGeom>
              <a:avLst/>
              <a:gdLst/>
              <a:ahLst/>
              <a:cxnLst/>
              <a:rect l="l" t="t" r="r" b="b"/>
              <a:pathLst>
                <a:path w="1097279" h="1097280">
                  <a:moveTo>
                    <a:pt x="1096873" y="0"/>
                  </a:moveTo>
                  <a:lnTo>
                    <a:pt x="62861" y="1034011"/>
                  </a:lnTo>
                  <a:lnTo>
                    <a:pt x="0" y="1096873"/>
                  </a:lnTo>
                </a:path>
              </a:pathLst>
            </a:custGeom>
            <a:ln w="177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988300" y="2844763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4" h="711835">
                  <a:moveTo>
                    <a:pt x="237078" y="0"/>
                  </a:moveTo>
                  <a:lnTo>
                    <a:pt x="0" y="711236"/>
                  </a:lnTo>
                  <a:lnTo>
                    <a:pt x="711235" y="474158"/>
                  </a:lnTo>
                  <a:lnTo>
                    <a:pt x="23707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805255" y="5886231"/>
              <a:ext cx="1205865" cy="255270"/>
            </a:xfrm>
            <a:custGeom>
              <a:avLst/>
              <a:gdLst/>
              <a:ahLst/>
              <a:cxnLst/>
              <a:rect l="l" t="t" r="r" b="b"/>
              <a:pathLst>
                <a:path w="1205865" h="255270">
                  <a:moveTo>
                    <a:pt x="1205694" y="255164"/>
                  </a:moveTo>
                  <a:lnTo>
                    <a:pt x="86973" y="18406"/>
                  </a:lnTo>
                  <a:lnTo>
                    <a:pt x="0" y="0"/>
                  </a:lnTo>
                </a:path>
              </a:pathLst>
            </a:custGeom>
            <a:ln w="177799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0236200" y="5576622"/>
              <a:ext cx="725805" cy="656590"/>
            </a:xfrm>
            <a:custGeom>
              <a:avLst/>
              <a:gdLst/>
              <a:ahLst/>
              <a:cxnLst/>
              <a:rect l="l" t="t" r="r" b="b"/>
              <a:pathLst>
                <a:path w="725804" h="656589">
                  <a:moveTo>
                    <a:pt x="725448" y="0"/>
                  </a:moveTo>
                  <a:lnTo>
                    <a:pt x="0" y="189177"/>
                  </a:lnTo>
                  <a:lnTo>
                    <a:pt x="586610" y="656029"/>
                  </a:lnTo>
                  <a:lnTo>
                    <a:pt x="725448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467623" y="3807223"/>
              <a:ext cx="988694" cy="988694"/>
            </a:xfrm>
            <a:custGeom>
              <a:avLst/>
              <a:gdLst/>
              <a:ahLst/>
              <a:cxnLst/>
              <a:rect l="l" t="t" r="r" b="b"/>
              <a:pathLst>
                <a:path w="988695" h="988695">
                  <a:moveTo>
                    <a:pt x="0" y="0"/>
                  </a:moveTo>
                  <a:lnTo>
                    <a:pt x="925618" y="925618"/>
                  </a:lnTo>
                  <a:lnTo>
                    <a:pt x="988480" y="988480"/>
                  </a:lnTo>
                </a:path>
              </a:pathLst>
            </a:custGeom>
            <a:ln w="177800">
              <a:solidFill>
                <a:srgbClr val="EE220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56163" y="4495763"/>
              <a:ext cx="711835" cy="711835"/>
            </a:xfrm>
            <a:custGeom>
              <a:avLst/>
              <a:gdLst/>
              <a:ahLst/>
              <a:cxnLst/>
              <a:rect l="l" t="t" r="r" b="b"/>
              <a:pathLst>
                <a:path w="711835" h="711835">
                  <a:moveTo>
                    <a:pt x="474157" y="0"/>
                  </a:moveTo>
                  <a:lnTo>
                    <a:pt x="0" y="474158"/>
                  </a:lnTo>
                  <a:lnTo>
                    <a:pt x="711236" y="711236"/>
                  </a:lnTo>
                  <a:lnTo>
                    <a:pt x="474157" y="0"/>
                  </a:lnTo>
                  <a:close/>
                </a:path>
              </a:pathLst>
            </a:custGeom>
            <a:solidFill>
              <a:srgbClr val="EE220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6465" rIns="0" bIns="0" rtlCol="0" vert="horz">
            <a:spAutoFit/>
          </a:bodyPr>
          <a:lstStyle/>
          <a:p>
            <a:pPr marL="313690">
              <a:lnSpc>
                <a:spcPct val="100000"/>
              </a:lnSpc>
              <a:spcBef>
                <a:spcPts val="100"/>
              </a:spcBef>
            </a:pPr>
            <a:r>
              <a:rPr dirty="0" sz="3800" b="0">
                <a:latin typeface="Arial"/>
                <a:cs typeface="Arial"/>
              </a:rPr>
              <a:t>A</a:t>
            </a:r>
            <a:r>
              <a:rPr dirty="0" sz="3800" spc="-160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more</a:t>
            </a:r>
            <a:r>
              <a:rPr dirty="0" sz="3800" spc="-160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detailed</a:t>
            </a:r>
            <a:r>
              <a:rPr dirty="0" sz="3800" spc="-155" b="0">
                <a:latin typeface="Arial"/>
                <a:cs typeface="Arial"/>
              </a:rPr>
              <a:t> </a:t>
            </a:r>
            <a:r>
              <a:rPr dirty="0" sz="3800" spc="-60" b="0">
                <a:latin typeface="Arial"/>
                <a:cs typeface="Arial"/>
              </a:rPr>
              <a:t>(and</a:t>
            </a:r>
            <a:r>
              <a:rPr dirty="0" sz="3800" spc="-160" b="0">
                <a:latin typeface="Arial"/>
                <a:cs typeface="Arial"/>
              </a:rPr>
              <a:t> </a:t>
            </a:r>
            <a:r>
              <a:rPr dirty="0" sz="3800" spc="-70" b="0">
                <a:latin typeface="Arial"/>
                <a:cs typeface="Arial"/>
              </a:rPr>
              <a:t>expensive)</a:t>
            </a:r>
            <a:r>
              <a:rPr dirty="0" sz="3800" spc="-155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sampling</a:t>
            </a:r>
            <a:r>
              <a:rPr dirty="0" sz="3800" spc="-160" b="0">
                <a:latin typeface="Arial"/>
                <a:cs typeface="Arial"/>
              </a:rPr>
              <a:t> </a:t>
            </a:r>
            <a:r>
              <a:rPr dirty="0" sz="3800" b="0">
                <a:latin typeface="Arial"/>
                <a:cs typeface="Arial"/>
              </a:rPr>
              <a:t>of</a:t>
            </a:r>
            <a:r>
              <a:rPr dirty="0" sz="3800" spc="-155" b="0">
                <a:latin typeface="Arial"/>
                <a:cs typeface="Arial"/>
              </a:rPr>
              <a:t> </a:t>
            </a:r>
            <a:r>
              <a:rPr dirty="0" sz="3800" spc="-10" b="0">
                <a:latin typeface="Arial"/>
                <a:cs typeface="Arial"/>
              </a:rPr>
              <a:t>vertices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288" y="1402988"/>
            <a:ext cx="12904511" cy="821306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20579" rIns="0" bIns="0" rtlCol="0" vert="horz">
            <a:spAutoFit/>
          </a:bodyPr>
          <a:lstStyle/>
          <a:p>
            <a:pPr marL="364490">
              <a:lnSpc>
                <a:spcPct val="100000"/>
              </a:lnSpc>
              <a:spcBef>
                <a:spcPts val="100"/>
              </a:spcBef>
            </a:pPr>
            <a:r>
              <a:rPr dirty="0" sz="3300" b="0">
                <a:latin typeface="Arial"/>
                <a:cs typeface="Arial"/>
              </a:rPr>
              <a:t>But</a:t>
            </a:r>
            <a:r>
              <a:rPr dirty="0" sz="3300" spc="-12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further</a:t>
            </a:r>
            <a:r>
              <a:rPr dirty="0" sz="3300" spc="-125" b="0">
                <a:latin typeface="Arial"/>
                <a:cs typeface="Arial"/>
              </a:rPr>
              <a:t> </a:t>
            </a:r>
            <a:r>
              <a:rPr dirty="0" sz="3300" spc="-10" b="0">
                <a:latin typeface="Arial"/>
                <a:cs typeface="Arial"/>
              </a:rPr>
              <a:t>magnification</a:t>
            </a:r>
            <a:r>
              <a:rPr dirty="0" sz="3300" spc="-120" b="0">
                <a:latin typeface="Arial"/>
                <a:cs typeface="Arial"/>
              </a:rPr>
              <a:t> </a:t>
            </a:r>
            <a:r>
              <a:rPr dirty="0" sz="3300" spc="-60" b="0">
                <a:latin typeface="Arial"/>
                <a:cs typeface="Arial"/>
              </a:rPr>
              <a:t>reveals</a:t>
            </a:r>
            <a:r>
              <a:rPr dirty="0" sz="3300" spc="-125" b="0">
                <a:latin typeface="Arial"/>
                <a:cs typeface="Arial"/>
              </a:rPr>
              <a:t> </a:t>
            </a:r>
            <a:r>
              <a:rPr dirty="0" sz="3300" spc="-100" b="0">
                <a:latin typeface="Arial"/>
                <a:cs typeface="Arial"/>
              </a:rPr>
              <a:t>(smaller)</a:t>
            </a:r>
            <a:r>
              <a:rPr dirty="0" sz="3300" spc="-125" b="0">
                <a:latin typeface="Arial"/>
                <a:cs typeface="Arial"/>
              </a:rPr>
              <a:t> </a:t>
            </a:r>
            <a:r>
              <a:rPr dirty="0" sz="3300" spc="-25" b="0">
                <a:latin typeface="Arial"/>
                <a:cs typeface="Arial"/>
              </a:rPr>
              <a:t>errors</a:t>
            </a:r>
            <a:r>
              <a:rPr dirty="0" sz="3300" spc="-120" b="0">
                <a:latin typeface="Arial"/>
                <a:cs typeface="Arial"/>
              </a:rPr>
              <a:t> </a:t>
            </a:r>
            <a:r>
              <a:rPr dirty="0" sz="3300" spc="-75" b="0">
                <a:latin typeface="Arial"/>
                <a:cs typeface="Arial"/>
              </a:rPr>
              <a:t>are</a:t>
            </a:r>
            <a:r>
              <a:rPr dirty="0" sz="3300" spc="-125" b="0">
                <a:latin typeface="Arial"/>
                <a:cs typeface="Arial"/>
              </a:rPr>
              <a:t> </a:t>
            </a:r>
            <a:r>
              <a:rPr dirty="0" sz="3300" b="0">
                <a:latin typeface="Arial"/>
                <a:cs typeface="Arial"/>
              </a:rPr>
              <a:t>still</a:t>
            </a:r>
            <a:r>
              <a:rPr dirty="0" sz="3300" spc="-120" b="0">
                <a:latin typeface="Arial"/>
                <a:cs typeface="Arial"/>
              </a:rPr>
              <a:t> </a:t>
            </a:r>
            <a:r>
              <a:rPr dirty="0" sz="3300" spc="-10" b="0">
                <a:latin typeface="Arial"/>
                <a:cs typeface="Arial"/>
              </a:rPr>
              <a:t>there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41300" y="7392137"/>
            <a:ext cx="6659880" cy="19685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640"/>
              </a:spcBef>
            </a:pPr>
            <a:r>
              <a:rPr dirty="0" sz="3500" spc="-35">
                <a:solidFill>
                  <a:srgbClr val="FFFFFF"/>
                </a:solidFill>
                <a:latin typeface="Arial"/>
                <a:cs typeface="Arial"/>
              </a:rPr>
              <a:t>Remedy:</a:t>
            </a:r>
            <a:r>
              <a:rPr dirty="0" sz="3500" spc="-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70">
                <a:solidFill>
                  <a:srgbClr val="FFFFFF"/>
                </a:solidFill>
                <a:latin typeface="Arial"/>
                <a:cs typeface="Arial"/>
              </a:rPr>
              <a:t>realize</a:t>
            </a:r>
            <a:r>
              <a:rPr dirty="0" sz="35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35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3500" spc="-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0">
                <a:solidFill>
                  <a:srgbClr val="FFFFFF"/>
                </a:solidFill>
                <a:latin typeface="Arial"/>
                <a:cs typeface="Arial"/>
              </a:rPr>
              <a:t>have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35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sampling</a:t>
            </a:r>
            <a:r>
              <a:rPr dirty="0" sz="3500" spc="-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40">
                <a:solidFill>
                  <a:srgbClr val="FFFFFF"/>
                </a:solidFill>
                <a:latin typeface="Arial"/>
                <a:cs typeface="Arial"/>
              </a:rPr>
              <a:t>(resolution,</a:t>
            </a:r>
            <a:r>
              <a:rPr dirty="0" sz="3500" spc="-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"/>
                <a:cs typeface="Arial"/>
              </a:rPr>
              <a:t>grain) </a:t>
            </a:r>
            <a:r>
              <a:rPr dirty="0" sz="3500" spc="-90">
                <a:solidFill>
                  <a:srgbClr val="FFFFFF"/>
                </a:solidFill>
                <a:latin typeface="Arial"/>
                <a:cs typeface="Arial"/>
              </a:rPr>
              <a:t>error,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55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below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35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FFFFF"/>
                </a:solidFill>
                <a:latin typeface="Arial"/>
                <a:cs typeface="Arial"/>
              </a:rPr>
              <a:t>spatial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dimension</a:t>
            </a:r>
            <a:r>
              <a:rPr dirty="0" sz="3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3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3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important</a:t>
            </a:r>
            <a:r>
              <a:rPr dirty="0" sz="3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7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3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Arial"/>
                <a:cs typeface="Arial"/>
              </a:rPr>
              <a:t>you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50900" y="2617255"/>
            <a:ext cx="11454130" cy="5744845"/>
          </a:xfrm>
          <a:prstGeom prst="rect">
            <a:avLst/>
          </a:prstGeom>
        </p:spPr>
        <p:txBody>
          <a:bodyPr wrap="square" lIns="0" tIns="79375" rIns="0" bIns="0" rtlCol="0" vert="horz">
            <a:spAutoFit/>
          </a:bodyPr>
          <a:lstStyle/>
          <a:p>
            <a:pPr marL="393700" marR="851535" indent="-381000">
              <a:lnSpc>
                <a:spcPts val="3970"/>
              </a:lnSpc>
              <a:spcBef>
                <a:spcPts val="625"/>
              </a:spcBef>
              <a:buSzPct val="122972"/>
              <a:buChar char="•"/>
              <a:tabLst>
                <a:tab pos="393700" algn="l"/>
              </a:tabLst>
            </a:pPr>
            <a:r>
              <a:rPr dirty="0" sz="3700">
                <a:latin typeface="Arial"/>
                <a:cs typeface="Arial"/>
              </a:rPr>
              <a:t>Nominal</a:t>
            </a:r>
            <a:r>
              <a:rPr dirty="0" sz="3700" spc="5">
                <a:latin typeface="Arial"/>
                <a:cs typeface="Arial"/>
              </a:rPr>
              <a:t> </a:t>
            </a:r>
            <a:r>
              <a:rPr dirty="0" sz="3700" spc="195">
                <a:latin typeface="Arial"/>
                <a:cs typeface="Arial"/>
              </a:rPr>
              <a:t>-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no</a:t>
            </a:r>
            <a:r>
              <a:rPr dirty="0" sz="3700" spc="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implied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rank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or</a:t>
            </a:r>
            <a:r>
              <a:rPr dirty="0" sz="3700" spc="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size,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e.g.,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 spc="50">
                <a:latin typeface="Arial"/>
                <a:cs typeface="Arial"/>
              </a:rPr>
              <a:t>county</a:t>
            </a:r>
            <a:r>
              <a:rPr dirty="0" sz="3700" spc="5">
                <a:latin typeface="Arial"/>
                <a:cs typeface="Arial"/>
              </a:rPr>
              <a:t> </a:t>
            </a:r>
            <a:r>
              <a:rPr dirty="0" sz="3700" spc="-25">
                <a:latin typeface="Arial"/>
                <a:cs typeface="Arial"/>
              </a:rPr>
              <a:t>or </a:t>
            </a:r>
            <a:r>
              <a:rPr dirty="0" sz="3700">
                <a:latin typeface="Arial"/>
                <a:cs typeface="Arial"/>
              </a:rPr>
              <a:t>country</a:t>
            </a:r>
            <a:r>
              <a:rPr dirty="0" sz="3700" spc="240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name,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700">
              <a:latin typeface="Arial"/>
              <a:cs typeface="Arial"/>
            </a:endParaRPr>
          </a:p>
          <a:p>
            <a:pPr marL="393700" marR="5080" indent="-381000">
              <a:lnSpc>
                <a:spcPts val="3970"/>
              </a:lnSpc>
              <a:buSzPct val="122972"/>
              <a:buChar char="•"/>
              <a:tabLst>
                <a:tab pos="393700" algn="l"/>
              </a:tabLst>
            </a:pPr>
            <a:r>
              <a:rPr dirty="0" sz="3700">
                <a:latin typeface="Arial"/>
                <a:cs typeface="Arial"/>
              </a:rPr>
              <a:t>Ordinal</a:t>
            </a:r>
            <a:r>
              <a:rPr dirty="0" sz="3700" spc="-10">
                <a:latin typeface="Arial"/>
                <a:cs typeface="Arial"/>
              </a:rPr>
              <a:t> </a:t>
            </a:r>
            <a:r>
              <a:rPr dirty="0" sz="3700" spc="195">
                <a:latin typeface="Arial"/>
                <a:cs typeface="Arial"/>
              </a:rPr>
              <a:t>-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identifies</a:t>
            </a:r>
            <a:r>
              <a:rPr dirty="0" sz="3700" spc="-10">
                <a:latin typeface="Arial"/>
                <a:cs typeface="Arial"/>
              </a:rPr>
              <a:t> </a:t>
            </a:r>
            <a:r>
              <a:rPr dirty="0" sz="3700" spc="-20">
                <a:latin typeface="Arial"/>
                <a:cs typeface="Arial"/>
              </a:rPr>
              <a:t>order,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85">
                <a:latin typeface="Arial"/>
                <a:cs typeface="Arial"/>
              </a:rPr>
              <a:t>but</a:t>
            </a:r>
            <a:r>
              <a:rPr dirty="0" sz="3700" spc="-10">
                <a:latin typeface="Arial"/>
                <a:cs typeface="Arial"/>
              </a:rPr>
              <a:t> </a:t>
            </a:r>
            <a:r>
              <a:rPr dirty="0" sz="3700" spc="50">
                <a:latin typeface="Arial"/>
                <a:cs typeface="Arial"/>
              </a:rPr>
              <a:t>not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absolute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diﬀerence, </a:t>
            </a:r>
            <a:r>
              <a:rPr dirty="0" sz="3700">
                <a:latin typeface="Arial"/>
                <a:cs typeface="Arial"/>
              </a:rPr>
              <a:t>e.g.,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state</a:t>
            </a:r>
            <a:r>
              <a:rPr dirty="0" sz="3700" spc="1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rank</a:t>
            </a:r>
            <a:r>
              <a:rPr dirty="0" sz="3700" spc="15">
                <a:latin typeface="Arial"/>
                <a:cs typeface="Arial"/>
              </a:rPr>
              <a:t> </a:t>
            </a:r>
            <a:r>
              <a:rPr dirty="0" sz="3700" spc="55">
                <a:latin typeface="Arial"/>
                <a:cs typeface="Arial"/>
              </a:rPr>
              <a:t>by</a:t>
            </a:r>
            <a:r>
              <a:rPr dirty="0" sz="3700" spc="1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percent</a:t>
            </a:r>
            <a:r>
              <a:rPr dirty="0" sz="3700" spc="15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poverty</a:t>
            </a:r>
            <a:endParaRPr sz="37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4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4700">
              <a:latin typeface="Arial"/>
              <a:cs typeface="Arial"/>
            </a:endParaRPr>
          </a:p>
          <a:p>
            <a:pPr marL="393700" marR="826135" indent="-381000">
              <a:lnSpc>
                <a:spcPts val="3970"/>
              </a:lnSpc>
              <a:buSzPct val="122972"/>
              <a:buChar char="•"/>
              <a:tabLst>
                <a:tab pos="393700" algn="l"/>
              </a:tabLst>
            </a:pPr>
            <a:r>
              <a:rPr dirty="0" sz="3700">
                <a:latin typeface="Arial"/>
                <a:cs typeface="Arial"/>
              </a:rPr>
              <a:t>Interval/ratio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195">
                <a:latin typeface="Arial"/>
                <a:cs typeface="Arial"/>
              </a:rPr>
              <a:t>-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70">
                <a:latin typeface="Arial"/>
                <a:cs typeface="Arial"/>
              </a:rPr>
              <a:t>both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order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and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a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linear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scale,</a:t>
            </a:r>
            <a:r>
              <a:rPr dirty="0" sz="3700" spc="-5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e.g., </a:t>
            </a:r>
            <a:r>
              <a:rPr dirty="0" sz="3700">
                <a:latin typeface="Arial"/>
                <a:cs typeface="Arial"/>
              </a:rPr>
              <a:t>temperature,</a:t>
            </a:r>
            <a:r>
              <a:rPr dirty="0" sz="3700" spc="-20">
                <a:latin typeface="Arial"/>
                <a:cs typeface="Arial"/>
              </a:rPr>
              <a:t> </a:t>
            </a:r>
            <a:r>
              <a:rPr dirty="0" sz="3700" spc="70">
                <a:latin typeface="Arial"/>
                <a:cs typeface="Arial"/>
              </a:rPr>
              <a:t>pop.</a:t>
            </a:r>
            <a:r>
              <a:rPr dirty="0" sz="3700" spc="-20">
                <a:latin typeface="Arial"/>
                <a:cs typeface="Arial"/>
              </a:rPr>
              <a:t> </a:t>
            </a:r>
            <a:r>
              <a:rPr dirty="0" sz="3700">
                <a:latin typeface="Arial"/>
                <a:cs typeface="Arial"/>
              </a:rPr>
              <a:t>density,</a:t>
            </a:r>
            <a:r>
              <a:rPr dirty="0" sz="3700" spc="-15">
                <a:latin typeface="Arial"/>
                <a:cs typeface="Arial"/>
              </a:rPr>
              <a:t> </a:t>
            </a:r>
            <a:r>
              <a:rPr dirty="0" sz="3700" spc="-10">
                <a:latin typeface="Arial"/>
                <a:cs typeface="Arial"/>
              </a:rPr>
              <a:t>elevation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77981" y="794592"/>
            <a:ext cx="8084820" cy="1233805"/>
          </a:xfrm>
          <a:prstGeom prst="rect"/>
        </p:spPr>
        <p:txBody>
          <a:bodyPr wrap="square" lIns="0" tIns="157480" rIns="0" bIns="0" rtlCol="0" vert="horz">
            <a:spAutoFit/>
          </a:bodyPr>
          <a:lstStyle/>
          <a:p>
            <a:pPr marL="1303655" marR="5080" indent="-1291590">
              <a:lnSpc>
                <a:spcPct val="78400"/>
              </a:lnSpc>
              <a:spcBef>
                <a:spcPts val="1240"/>
              </a:spcBef>
            </a:pPr>
            <a:r>
              <a:rPr dirty="0" sz="4450" spc="-30" b="0">
                <a:latin typeface="Arial"/>
                <a:cs typeface="Arial"/>
              </a:rPr>
              <a:t>Common</a:t>
            </a:r>
            <a:r>
              <a:rPr dirty="0" sz="4450" spc="-220" b="0">
                <a:latin typeface="Arial"/>
                <a:cs typeface="Arial"/>
              </a:rPr>
              <a:t> </a:t>
            </a:r>
            <a:r>
              <a:rPr dirty="0" sz="4450" spc="-35" b="0">
                <a:latin typeface="Arial"/>
                <a:cs typeface="Arial"/>
              </a:rPr>
              <a:t>Attribute</a:t>
            </a:r>
            <a:r>
              <a:rPr dirty="0" sz="4450" spc="-200" b="0">
                <a:latin typeface="Arial"/>
                <a:cs typeface="Arial"/>
              </a:rPr>
              <a:t> </a:t>
            </a:r>
            <a:r>
              <a:rPr dirty="0" sz="4450" spc="-665" b="0">
                <a:latin typeface="Arial"/>
                <a:cs typeface="Arial"/>
              </a:rPr>
              <a:t>T</a:t>
            </a:r>
            <a:r>
              <a:rPr dirty="0" sz="4450" spc="-125" b="0">
                <a:latin typeface="Arial"/>
                <a:cs typeface="Arial"/>
              </a:rPr>
              <a:t>ype</a:t>
            </a:r>
            <a:r>
              <a:rPr dirty="0" sz="4450" spc="-35" b="0">
                <a:latin typeface="Arial"/>
                <a:cs typeface="Arial"/>
              </a:rPr>
              <a:t>s</a:t>
            </a:r>
            <a:r>
              <a:rPr dirty="0" sz="4450" spc="-180" b="0">
                <a:latin typeface="Arial"/>
                <a:cs typeface="Arial"/>
              </a:rPr>
              <a:t> </a:t>
            </a:r>
            <a:r>
              <a:rPr dirty="0" sz="4450" b="0">
                <a:latin typeface="Arial"/>
                <a:cs typeface="Arial"/>
              </a:rPr>
              <a:t>of</a:t>
            </a:r>
            <a:r>
              <a:rPr dirty="0" sz="4450" spc="-195" b="0">
                <a:latin typeface="Arial"/>
                <a:cs typeface="Arial"/>
              </a:rPr>
              <a:t> </a:t>
            </a:r>
            <a:r>
              <a:rPr dirty="0" sz="4450" spc="-55" b="0">
                <a:latin typeface="Arial"/>
                <a:cs typeface="Arial"/>
              </a:rPr>
              <a:t>Data, </a:t>
            </a:r>
            <a:r>
              <a:rPr dirty="0" sz="4450" b="0">
                <a:latin typeface="Arial"/>
                <a:cs typeface="Arial"/>
              </a:rPr>
              <a:t>Both</a:t>
            </a:r>
            <a:r>
              <a:rPr dirty="0" sz="4450" spc="-215" b="0">
                <a:latin typeface="Arial"/>
                <a:cs typeface="Arial"/>
              </a:rPr>
              <a:t> </a:t>
            </a:r>
            <a:r>
              <a:rPr dirty="0" sz="4450" spc="-120" b="0">
                <a:latin typeface="Arial"/>
                <a:cs typeface="Arial"/>
              </a:rPr>
              <a:t>Raster</a:t>
            </a:r>
            <a:r>
              <a:rPr dirty="0" sz="4450" spc="-190" b="0">
                <a:latin typeface="Arial"/>
                <a:cs typeface="Arial"/>
              </a:rPr>
              <a:t> </a:t>
            </a:r>
            <a:r>
              <a:rPr dirty="0" sz="4450" spc="-35" b="0">
                <a:latin typeface="Arial"/>
                <a:cs typeface="Arial"/>
              </a:rPr>
              <a:t>and</a:t>
            </a:r>
            <a:r>
              <a:rPr dirty="0" sz="4450" spc="-200" b="0">
                <a:latin typeface="Arial"/>
                <a:cs typeface="Arial"/>
              </a:rPr>
              <a:t> </a:t>
            </a:r>
            <a:r>
              <a:rPr dirty="0" sz="4450" spc="-10" b="0">
                <a:latin typeface="Arial"/>
                <a:cs typeface="Arial"/>
              </a:rPr>
              <a:t>Vector</a:t>
            </a:r>
            <a:endParaRPr sz="4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422584" y="807231"/>
            <a:ext cx="1301750" cy="46735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 spc="-10">
                <a:solidFill>
                  <a:srgbClr val="5E5E5E"/>
                </a:solidFill>
                <a:latin typeface="Arial"/>
                <a:cs typeface="Arial"/>
              </a:rPr>
              <a:t>Nomina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2711075" y="837609"/>
            <a:ext cx="4495165" cy="4292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340"/>
              </a:lnSpc>
            </a:pPr>
            <a:r>
              <a:rPr dirty="0" sz="2900">
                <a:solidFill>
                  <a:srgbClr val="5E5E5E"/>
                </a:solidFill>
                <a:latin typeface="Arial"/>
                <a:cs typeface="Arial"/>
              </a:rPr>
              <a:t>l,</a:t>
            </a:r>
            <a:r>
              <a:rPr dirty="0" sz="2900" spc="-2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5E5E5E"/>
                </a:solidFill>
                <a:latin typeface="Arial"/>
                <a:cs typeface="Arial"/>
              </a:rPr>
              <a:t>Ordinal,</a:t>
            </a:r>
            <a:r>
              <a:rPr dirty="0" sz="2900" spc="-25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900">
                <a:solidFill>
                  <a:srgbClr val="5E5E5E"/>
                </a:solidFill>
                <a:latin typeface="Arial"/>
                <a:cs typeface="Arial"/>
              </a:rPr>
              <a:t>or</a:t>
            </a:r>
            <a:r>
              <a:rPr dirty="0" sz="2900" spc="-2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2900" spc="-10">
                <a:solidFill>
                  <a:srgbClr val="5E5E5E"/>
                </a:solidFill>
                <a:latin typeface="Arial"/>
                <a:cs typeface="Arial"/>
              </a:rPr>
              <a:t>Interval/Ratio?</a:t>
            </a:r>
            <a:endParaRPr sz="29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2806700" y="570644"/>
            <a:ext cx="4711700" cy="979169"/>
          </a:xfrm>
          <a:custGeom>
            <a:avLst/>
            <a:gdLst/>
            <a:ahLst/>
            <a:cxnLst/>
            <a:rect l="l" t="t" r="r" b="b"/>
            <a:pathLst>
              <a:path w="4711700" h="979169">
                <a:moveTo>
                  <a:pt x="4711287" y="0"/>
                </a:moveTo>
                <a:lnTo>
                  <a:pt x="0" y="0"/>
                </a:lnTo>
                <a:lnTo>
                  <a:pt x="0" y="978755"/>
                </a:lnTo>
                <a:lnTo>
                  <a:pt x="4711287" y="978755"/>
                </a:lnTo>
                <a:lnTo>
                  <a:pt x="47112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385" y="1640097"/>
            <a:ext cx="11456906" cy="77477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29600" y="557200"/>
            <a:ext cx="248031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b="0">
                <a:latin typeface="Arial"/>
                <a:cs typeface="Arial"/>
              </a:rPr>
              <a:t>Land</a:t>
            </a:r>
            <a:r>
              <a:rPr dirty="0" sz="3800" spc="-200" b="0">
                <a:latin typeface="Arial"/>
                <a:cs typeface="Arial"/>
              </a:rPr>
              <a:t> </a:t>
            </a:r>
            <a:r>
              <a:rPr dirty="0" sz="3800" spc="-20" b="0">
                <a:latin typeface="Arial"/>
                <a:cs typeface="Arial"/>
              </a:rPr>
              <a:t>Cover</a:t>
            </a:r>
            <a:endParaRPr sz="3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9755" y="677376"/>
            <a:ext cx="3097530" cy="414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25"/>
              </a:lnSpc>
            </a:pPr>
            <a:r>
              <a:rPr dirty="0" sz="2800" spc="-20">
                <a:latin typeface="Arial"/>
                <a:cs typeface="Arial"/>
              </a:rPr>
              <a:t>Nominal,</a:t>
            </a:r>
            <a:r>
              <a:rPr dirty="0" sz="2800" spc="-130">
                <a:latin typeface="Arial"/>
                <a:cs typeface="Arial"/>
              </a:rPr>
              <a:t> </a:t>
            </a:r>
            <a:r>
              <a:rPr dirty="0" sz="2800" spc="-30">
                <a:latin typeface="Arial"/>
                <a:cs typeface="Arial"/>
              </a:rPr>
              <a:t>Ordinal,</a:t>
            </a:r>
            <a:r>
              <a:rPr dirty="0" sz="2800" spc="-12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or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778920" y="677376"/>
            <a:ext cx="394970" cy="4146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25"/>
              </a:lnSpc>
            </a:pPr>
            <a:r>
              <a:rPr dirty="0" sz="2800" spc="-35">
                <a:latin typeface="Arial"/>
                <a:cs typeface="Arial"/>
              </a:rPr>
              <a:t>o?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9632" y="647606"/>
            <a:ext cx="1882139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0">
                <a:latin typeface="Arial"/>
                <a:cs typeface="Arial"/>
              </a:rPr>
              <a:t>Interval/Rati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746152"/>
            <a:ext cx="13004800" cy="514716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702387" y="1410443"/>
            <a:ext cx="11231880" cy="121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87295" marR="5080" indent="-2475230">
              <a:lnSpc>
                <a:spcPct val="111900"/>
              </a:lnSpc>
              <a:spcBef>
                <a:spcPts val="100"/>
              </a:spcBef>
            </a:pPr>
            <a:r>
              <a:rPr dirty="0" sz="3500">
                <a:latin typeface="Arial"/>
                <a:cs typeface="Arial"/>
              </a:rPr>
              <a:t>Human</a:t>
            </a:r>
            <a:r>
              <a:rPr dirty="0" sz="3500" spc="14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appropriation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 spc="55">
                <a:latin typeface="Arial"/>
                <a:cs typeface="Arial"/>
              </a:rPr>
              <a:t>of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net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primary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productivity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 spc="185">
                <a:latin typeface="Arial"/>
                <a:cs typeface="Arial"/>
              </a:rPr>
              <a:t>-</a:t>
            </a:r>
            <a:r>
              <a:rPr dirty="0" sz="3500" spc="145">
                <a:latin typeface="Arial"/>
                <a:cs typeface="Arial"/>
              </a:rPr>
              <a:t> </a:t>
            </a:r>
            <a:r>
              <a:rPr dirty="0" sz="3500" spc="-10">
                <a:latin typeface="Arial"/>
                <a:cs typeface="Arial"/>
              </a:rPr>
              <a:t>grams </a:t>
            </a:r>
            <a:r>
              <a:rPr dirty="0" sz="3500" spc="55">
                <a:latin typeface="Arial"/>
                <a:cs typeface="Arial"/>
              </a:rPr>
              <a:t>of</a:t>
            </a:r>
            <a:r>
              <a:rPr dirty="0" sz="3500" spc="3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carbon</a:t>
            </a:r>
            <a:r>
              <a:rPr dirty="0" sz="3500" spc="3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per</a:t>
            </a:r>
            <a:r>
              <a:rPr dirty="0" sz="3500" spc="40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unit</a:t>
            </a:r>
            <a:r>
              <a:rPr dirty="0" sz="3500" spc="35">
                <a:latin typeface="Arial"/>
                <a:cs typeface="Arial"/>
              </a:rPr>
              <a:t> </a:t>
            </a:r>
            <a:r>
              <a:rPr dirty="0" sz="3500" spc="-25">
                <a:latin typeface="Arial"/>
                <a:cs typeface="Arial"/>
              </a:rPr>
              <a:t>area</a:t>
            </a:r>
            <a:r>
              <a:rPr dirty="0" sz="3500" spc="35">
                <a:latin typeface="Arial"/>
                <a:cs typeface="Arial"/>
              </a:rPr>
              <a:t> </a:t>
            </a:r>
            <a:r>
              <a:rPr dirty="0" sz="3500">
                <a:latin typeface="Arial"/>
                <a:cs typeface="Arial"/>
              </a:rPr>
              <a:t>per</a:t>
            </a:r>
            <a:r>
              <a:rPr dirty="0" sz="3500" spc="40">
                <a:latin typeface="Arial"/>
                <a:cs typeface="Arial"/>
              </a:rPr>
              <a:t> </a:t>
            </a:r>
            <a:r>
              <a:rPr dirty="0" sz="3500" spc="-20">
                <a:latin typeface="Arial"/>
                <a:cs typeface="Arial"/>
              </a:rPr>
              <a:t>year</a:t>
            </a:r>
            <a:endParaRPr sz="35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93700" y="405544"/>
            <a:ext cx="3441700" cy="808990"/>
          </a:xfrm>
          <a:custGeom>
            <a:avLst/>
            <a:gdLst/>
            <a:ahLst/>
            <a:cxnLst/>
            <a:rect l="l" t="t" r="r" b="b"/>
            <a:pathLst>
              <a:path w="3441700" h="808990">
                <a:moveTo>
                  <a:pt x="3441449" y="0"/>
                </a:moveTo>
                <a:lnTo>
                  <a:pt x="0" y="0"/>
                </a:lnTo>
                <a:lnTo>
                  <a:pt x="0" y="808500"/>
                </a:lnTo>
                <a:lnTo>
                  <a:pt x="3441449" y="808500"/>
                </a:lnTo>
                <a:lnTo>
                  <a:pt x="3441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969000" y="604870"/>
            <a:ext cx="3441700" cy="808990"/>
          </a:xfrm>
          <a:custGeom>
            <a:avLst/>
            <a:gdLst/>
            <a:ahLst/>
            <a:cxnLst/>
            <a:rect l="l" t="t" r="r" b="b"/>
            <a:pathLst>
              <a:path w="3441700" h="808990">
                <a:moveTo>
                  <a:pt x="3441449" y="0"/>
                </a:moveTo>
                <a:lnTo>
                  <a:pt x="0" y="0"/>
                </a:lnTo>
                <a:lnTo>
                  <a:pt x="0" y="808500"/>
                </a:lnTo>
                <a:lnTo>
                  <a:pt x="3441449" y="808500"/>
                </a:lnTo>
                <a:lnTo>
                  <a:pt x="3441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8245" y="58961"/>
            <a:ext cx="9223204" cy="967347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35560" rIns="0" bIns="0" rtlCol="0" vert="horz">
            <a:spAutoFit/>
          </a:bodyPr>
          <a:lstStyle/>
          <a:p>
            <a:pPr algn="ctr" marL="12700" marR="5080">
              <a:lnSpc>
                <a:spcPts val="4000"/>
              </a:lnSpc>
              <a:spcBef>
                <a:spcPts val="280"/>
              </a:spcBef>
            </a:pPr>
            <a:r>
              <a:rPr dirty="0" sz="3400" spc="-10" b="0">
                <a:solidFill>
                  <a:srgbClr val="5E5E5E"/>
                </a:solidFill>
                <a:latin typeface="Arial"/>
                <a:cs typeface="Arial"/>
              </a:rPr>
              <a:t>Population count, persons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2455" y="6962597"/>
            <a:ext cx="2277110" cy="1689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100"/>
              </a:spcBef>
            </a:pPr>
            <a:r>
              <a:rPr dirty="0" sz="2800" spc="-10">
                <a:latin typeface="Arial"/>
                <a:cs typeface="Arial"/>
              </a:rPr>
              <a:t>Nominal, </a:t>
            </a:r>
            <a:r>
              <a:rPr dirty="0" sz="2800" spc="-30">
                <a:latin typeface="Arial"/>
                <a:cs typeface="Arial"/>
              </a:rPr>
              <a:t>Ordinal,</a:t>
            </a:r>
            <a:r>
              <a:rPr dirty="0" sz="2800" spc="-145">
                <a:latin typeface="Arial"/>
                <a:cs typeface="Arial"/>
              </a:rPr>
              <a:t> </a:t>
            </a:r>
            <a:r>
              <a:rPr dirty="0" sz="2800" spc="-25">
                <a:latin typeface="Arial"/>
                <a:cs typeface="Arial"/>
              </a:rPr>
              <a:t>or </a:t>
            </a:r>
            <a:r>
              <a:rPr dirty="0" sz="2800" spc="-30">
                <a:latin typeface="Arial"/>
                <a:cs typeface="Arial"/>
              </a:rPr>
              <a:t>Interval/Ratio?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150862" y="7747430"/>
            <a:ext cx="1812925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45"/>
              </a:lnSpc>
            </a:pPr>
            <a:r>
              <a:rPr dirty="0" sz="3600" spc="-10">
                <a:solidFill>
                  <a:srgbClr val="5E5E5E"/>
                </a:solidFill>
                <a:latin typeface="Arial"/>
                <a:cs typeface="Arial"/>
              </a:rPr>
              <a:t>Nominal,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6077605" y="7712785"/>
            <a:ext cx="13893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>
                <a:solidFill>
                  <a:srgbClr val="5E5E5E"/>
                </a:solidFill>
                <a:latin typeface="Arial"/>
                <a:cs typeface="Arial"/>
              </a:rPr>
              <a:t>Ordina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454133" y="7747430"/>
            <a:ext cx="3860800" cy="5327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145"/>
              </a:lnSpc>
            </a:pPr>
            <a:r>
              <a:rPr dirty="0" sz="3600">
                <a:solidFill>
                  <a:srgbClr val="5E5E5E"/>
                </a:solidFill>
                <a:latin typeface="Arial"/>
                <a:cs typeface="Arial"/>
              </a:rPr>
              <a:t>l,</a:t>
            </a:r>
            <a:r>
              <a:rPr dirty="0" sz="3600" spc="3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600">
                <a:solidFill>
                  <a:srgbClr val="5E5E5E"/>
                </a:solidFill>
                <a:latin typeface="Arial"/>
                <a:cs typeface="Arial"/>
              </a:rPr>
              <a:t>or</a:t>
            </a:r>
            <a:r>
              <a:rPr dirty="0" sz="3600" spc="3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3600" spc="-10">
                <a:solidFill>
                  <a:srgbClr val="5E5E5E"/>
                </a:solidFill>
                <a:latin typeface="Arial"/>
                <a:cs typeface="Arial"/>
              </a:rPr>
              <a:t>Interval/Ratio?</a:t>
            </a:r>
            <a:endParaRPr sz="36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407" y="784606"/>
            <a:ext cx="9784325" cy="5708987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2565400" y="7530172"/>
            <a:ext cx="3441700" cy="1037590"/>
          </a:xfrm>
          <a:custGeom>
            <a:avLst/>
            <a:gdLst/>
            <a:ahLst/>
            <a:cxnLst/>
            <a:rect l="l" t="t" r="r" b="b"/>
            <a:pathLst>
              <a:path w="3441700" h="1037590">
                <a:moveTo>
                  <a:pt x="3441449" y="0"/>
                </a:moveTo>
                <a:lnTo>
                  <a:pt x="0" y="0"/>
                </a:lnTo>
                <a:lnTo>
                  <a:pt x="0" y="1037172"/>
                </a:lnTo>
                <a:lnTo>
                  <a:pt x="3441449" y="1037172"/>
                </a:lnTo>
                <a:lnTo>
                  <a:pt x="3441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7581900" y="7466672"/>
            <a:ext cx="3785235" cy="1037590"/>
          </a:xfrm>
          <a:custGeom>
            <a:avLst/>
            <a:gdLst/>
            <a:ahLst/>
            <a:cxnLst/>
            <a:rect l="l" t="t" r="r" b="b"/>
            <a:pathLst>
              <a:path w="3785234" h="1037590">
                <a:moveTo>
                  <a:pt x="3785160" y="0"/>
                </a:moveTo>
                <a:lnTo>
                  <a:pt x="0" y="0"/>
                </a:lnTo>
                <a:lnTo>
                  <a:pt x="0" y="1037172"/>
                </a:lnTo>
                <a:lnTo>
                  <a:pt x="3785160" y="1037172"/>
                </a:lnTo>
                <a:lnTo>
                  <a:pt x="37851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55491" rIns="0" bIns="0" rtlCol="0" vert="horz">
            <a:spAutoFit/>
          </a:bodyPr>
          <a:lstStyle/>
          <a:p>
            <a:pPr marL="97790">
              <a:lnSpc>
                <a:spcPct val="100000"/>
              </a:lnSpc>
              <a:spcBef>
                <a:spcPts val="775"/>
              </a:spcBef>
            </a:pPr>
            <a:r>
              <a:rPr dirty="0"/>
              <a:t>Data</a:t>
            </a:r>
            <a:r>
              <a:rPr dirty="0" spc="-215"/>
              <a:t> </a:t>
            </a:r>
            <a:r>
              <a:rPr dirty="0" spc="-10"/>
              <a:t>Models</a:t>
            </a:r>
          </a:p>
          <a:p>
            <a:pPr marL="97790">
              <a:lnSpc>
                <a:spcPct val="100000"/>
              </a:lnSpc>
              <a:spcBef>
                <a:spcPts val="434"/>
              </a:spcBef>
            </a:pPr>
            <a:r>
              <a:rPr dirty="0" sz="3800"/>
              <a:t>Introduce</a:t>
            </a:r>
            <a:r>
              <a:rPr dirty="0" sz="3800" spc="-55"/>
              <a:t> </a:t>
            </a:r>
            <a:r>
              <a:rPr dirty="0" sz="3800"/>
              <a:t>Common</a:t>
            </a:r>
            <a:r>
              <a:rPr dirty="0" sz="3800" spc="-50"/>
              <a:t> </a:t>
            </a:r>
            <a:r>
              <a:rPr dirty="0" sz="3800"/>
              <a:t>Models,</a:t>
            </a:r>
            <a:r>
              <a:rPr dirty="0" sz="3800" spc="-55"/>
              <a:t> </a:t>
            </a:r>
            <a:r>
              <a:rPr dirty="0" sz="3800"/>
              <a:t>Limits</a:t>
            </a:r>
            <a:r>
              <a:rPr dirty="0" sz="3800" spc="-50"/>
              <a:t> </a:t>
            </a:r>
            <a:r>
              <a:rPr dirty="0" sz="3800"/>
              <a:t>in</a:t>
            </a:r>
            <a:r>
              <a:rPr dirty="0" sz="3800" spc="-50"/>
              <a:t> </a:t>
            </a:r>
            <a:r>
              <a:rPr dirty="0" sz="3800" spc="-10"/>
              <a:t>“Sampling”</a:t>
            </a:r>
            <a:endParaRPr sz="3800"/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Basic</a:t>
            </a:r>
            <a:r>
              <a:rPr dirty="0" spc="-155"/>
              <a:t> </a:t>
            </a:r>
            <a:r>
              <a:rPr dirty="0" spc="-50"/>
              <a:t>Vector</a:t>
            </a:r>
            <a:r>
              <a:rPr dirty="0" spc="-155"/>
              <a:t> </a:t>
            </a:r>
            <a:r>
              <a:rPr dirty="0"/>
              <a:t>and</a:t>
            </a:r>
            <a:r>
              <a:rPr dirty="0" spc="-150"/>
              <a:t> </a:t>
            </a:r>
            <a:r>
              <a:rPr dirty="0" spc="-50"/>
              <a:t>Raster</a:t>
            </a:r>
            <a:r>
              <a:rPr dirty="0" spc="-155"/>
              <a:t> </a:t>
            </a:r>
            <a:r>
              <a:rPr dirty="0" spc="-10"/>
              <a:t>Representation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35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/>
              <a:t>Geographic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95"/>
              <a:t> </a:t>
            </a:r>
            <a:r>
              <a:rPr dirty="0"/>
              <a:t>Attribute</a:t>
            </a:r>
            <a:r>
              <a:rPr dirty="0" spc="-95"/>
              <a:t> </a:t>
            </a:r>
            <a:r>
              <a:rPr dirty="0"/>
              <a:t>components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95"/>
              <a:t> </a:t>
            </a:r>
            <a:r>
              <a:rPr dirty="0" spc="-10"/>
              <a:t>features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800"/>
          </a:p>
          <a:p>
            <a:pPr marL="12700" marR="5080">
              <a:lnSpc>
                <a:spcPts val="4060"/>
              </a:lnSpc>
            </a:pPr>
            <a:r>
              <a:rPr dirty="0" spc="-70"/>
              <a:t>Tradeoffs</a:t>
            </a:r>
            <a:r>
              <a:rPr dirty="0" spc="-150"/>
              <a:t> </a:t>
            </a:r>
            <a:r>
              <a:rPr dirty="0"/>
              <a:t>in</a:t>
            </a:r>
            <a:r>
              <a:rPr dirty="0" spc="-150"/>
              <a:t> </a:t>
            </a:r>
            <a:r>
              <a:rPr dirty="0" spc="-25"/>
              <a:t>resolution,</a:t>
            </a:r>
            <a:r>
              <a:rPr dirty="0" spc="-150"/>
              <a:t> </a:t>
            </a:r>
            <a:r>
              <a:rPr dirty="0" spc="-80"/>
              <a:t>area,</a:t>
            </a:r>
            <a:r>
              <a:rPr dirty="0" spc="-145"/>
              <a:t> </a:t>
            </a:r>
            <a:r>
              <a:rPr dirty="0" spc="-30"/>
              <a:t>accuracy,</a:t>
            </a:r>
            <a:r>
              <a:rPr dirty="0" spc="-150"/>
              <a:t> </a:t>
            </a:r>
            <a:r>
              <a:rPr dirty="0"/>
              <a:t>and</a:t>
            </a:r>
            <a:r>
              <a:rPr dirty="0" spc="-150"/>
              <a:t> </a:t>
            </a:r>
            <a:r>
              <a:rPr dirty="0"/>
              <a:t>time</a:t>
            </a:r>
            <a:r>
              <a:rPr dirty="0" spc="-150"/>
              <a:t> </a:t>
            </a:r>
            <a:r>
              <a:rPr dirty="0" spc="200"/>
              <a:t>-</a:t>
            </a:r>
            <a:r>
              <a:rPr dirty="0" spc="-145"/>
              <a:t> </a:t>
            </a:r>
            <a:r>
              <a:rPr dirty="0" spc="-25"/>
              <a:t>all </a:t>
            </a:r>
            <a:r>
              <a:rPr dirty="0"/>
              <a:t>data</a:t>
            </a:r>
            <a:r>
              <a:rPr dirty="0" spc="-155"/>
              <a:t> </a:t>
            </a:r>
            <a:r>
              <a:rPr dirty="0" spc="-85"/>
              <a:t>are</a:t>
            </a:r>
            <a:r>
              <a:rPr dirty="0" spc="-150"/>
              <a:t> </a:t>
            </a:r>
            <a:r>
              <a:rPr dirty="0"/>
              <a:t>a</a:t>
            </a:r>
            <a:r>
              <a:rPr dirty="0" spc="-150"/>
              <a:t> </a:t>
            </a:r>
            <a:r>
              <a:rPr dirty="0"/>
              <a:t>sampling</a:t>
            </a:r>
            <a:r>
              <a:rPr dirty="0" spc="-150"/>
              <a:t> </a:t>
            </a:r>
            <a:r>
              <a:rPr dirty="0"/>
              <a:t>of</a:t>
            </a:r>
            <a:r>
              <a:rPr dirty="0" spc="-150"/>
              <a:t> </a:t>
            </a:r>
            <a:r>
              <a:rPr dirty="0"/>
              <a:t>geographic</a:t>
            </a:r>
            <a:r>
              <a:rPr dirty="0" spc="-150"/>
              <a:t> </a:t>
            </a:r>
            <a:r>
              <a:rPr dirty="0" spc="-10"/>
              <a:t>reality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300"/>
          </a:p>
          <a:p>
            <a:pPr marL="12700">
              <a:lnSpc>
                <a:spcPct val="100000"/>
              </a:lnSpc>
            </a:pPr>
            <a:r>
              <a:rPr dirty="0"/>
              <a:t>Attributes:</a:t>
            </a:r>
            <a:r>
              <a:rPr dirty="0" spc="-180"/>
              <a:t> </a:t>
            </a:r>
            <a:r>
              <a:rPr dirty="0" spc="-20"/>
              <a:t>Nominal,</a:t>
            </a:r>
            <a:r>
              <a:rPr dirty="0" spc="-175"/>
              <a:t> </a:t>
            </a:r>
            <a:r>
              <a:rPr dirty="0" spc="-40"/>
              <a:t>Ordinal,</a:t>
            </a:r>
            <a:r>
              <a:rPr dirty="0" spc="-180"/>
              <a:t> </a:t>
            </a:r>
            <a:r>
              <a:rPr dirty="0" spc="-10"/>
              <a:t>Interval/Ratio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3685" y="762468"/>
            <a:ext cx="8221546" cy="858272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22808" y="998856"/>
            <a:ext cx="348297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-490">
                <a:latin typeface="Arial"/>
                <a:cs typeface="Arial"/>
              </a:rPr>
              <a:t>T</a:t>
            </a:r>
            <a:r>
              <a:rPr dirty="0" sz="5000" spc="110">
                <a:latin typeface="Arial"/>
                <a:cs typeface="Arial"/>
              </a:rPr>
              <a:t>wo</a:t>
            </a:r>
            <a:r>
              <a:rPr dirty="0" sz="5000" spc="-245">
                <a:latin typeface="Arial"/>
                <a:cs typeface="Arial"/>
              </a:rPr>
              <a:t> </a:t>
            </a:r>
            <a:r>
              <a:rPr dirty="0" sz="5000" spc="40">
                <a:latin typeface="Arial"/>
                <a:cs typeface="Arial"/>
              </a:rPr>
              <a:t>part </a:t>
            </a:r>
            <a:r>
              <a:rPr dirty="0" sz="5000" spc="-10">
                <a:latin typeface="Arial"/>
                <a:cs typeface="Arial"/>
              </a:rPr>
              <a:t>data: Coordinates </a:t>
            </a:r>
            <a:r>
              <a:rPr dirty="0" sz="5000" spc="-25">
                <a:latin typeface="Arial"/>
                <a:cs typeface="Arial"/>
              </a:rPr>
              <a:t>and </a:t>
            </a:r>
            <a:r>
              <a:rPr dirty="0" sz="5000" spc="-10">
                <a:latin typeface="Arial"/>
                <a:cs typeface="Arial"/>
              </a:rPr>
              <a:t>Attributes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2279" y="762468"/>
            <a:ext cx="8313420" cy="8583295"/>
            <a:chOff x="4272279" y="762468"/>
            <a:chExt cx="8313420" cy="8583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3685" y="762468"/>
              <a:ext cx="8221546" cy="858272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4470399" y="4892040"/>
              <a:ext cx="0" cy="325755"/>
            </a:xfrm>
            <a:custGeom>
              <a:avLst/>
              <a:gdLst/>
              <a:ahLst/>
              <a:cxnLst/>
              <a:rect l="l" t="t" r="r" b="b"/>
              <a:pathLst>
                <a:path w="0" h="325754">
                  <a:moveTo>
                    <a:pt x="0" y="325542"/>
                  </a:moveTo>
                  <a:lnTo>
                    <a:pt x="0" y="50800"/>
                  </a:lnTo>
                  <a:lnTo>
                    <a:pt x="0" y="0"/>
                  </a:lnTo>
                </a:path>
              </a:pathLst>
            </a:custGeom>
            <a:ln w="101600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272279" y="4546599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8120" y="0"/>
                  </a:moveTo>
                  <a:lnTo>
                    <a:pt x="0" y="396239"/>
                  </a:lnTo>
                  <a:lnTo>
                    <a:pt x="396240" y="39623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26495" y="9131299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379965" y="0"/>
                  </a:lnTo>
                  <a:lnTo>
                    <a:pt x="430765" y="0"/>
                  </a:lnTo>
                </a:path>
              </a:pathLst>
            </a:custGeom>
            <a:ln w="101600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506459" y="8933180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40">
                  <a:moveTo>
                    <a:pt x="0" y="0"/>
                  </a:moveTo>
                  <a:lnTo>
                    <a:pt x="0" y="396240"/>
                  </a:lnTo>
                  <a:lnTo>
                    <a:pt x="396240" y="198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522808" y="998856"/>
            <a:ext cx="348297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-490">
                <a:latin typeface="Arial"/>
                <a:cs typeface="Arial"/>
              </a:rPr>
              <a:t>T</a:t>
            </a:r>
            <a:r>
              <a:rPr dirty="0" sz="5000" spc="110">
                <a:latin typeface="Arial"/>
                <a:cs typeface="Arial"/>
              </a:rPr>
              <a:t>wo</a:t>
            </a:r>
            <a:r>
              <a:rPr dirty="0" sz="5000" spc="-245">
                <a:latin typeface="Arial"/>
                <a:cs typeface="Arial"/>
              </a:rPr>
              <a:t> </a:t>
            </a:r>
            <a:r>
              <a:rPr dirty="0" sz="5000" spc="40">
                <a:latin typeface="Arial"/>
                <a:cs typeface="Arial"/>
              </a:rPr>
              <a:t>part </a:t>
            </a:r>
            <a:r>
              <a:rPr dirty="0" sz="5000" spc="-10">
                <a:latin typeface="Arial"/>
                <a:cs typeface="Arial"/>
              </a:rPr>
              <a:t>data: Coordinates </a:t>
            </a:r>
            <a:r>
              <a:rPr dirty="0" sz="5000" spc="-25">
                <a:latin typeface="Arial"/>
                <a:cs typeface="Arial"/>
              </a:rPr>
              <a:t>and </a:t>
            </a:r>
            <a:r>
              <a:rPr dirty="0" sz="5000" spc="-10">
                <a:latin typeface="Arial"/>
                <a:cs typeface="Arial"/>
              </a:rPr>
              <a:t>Attributes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4272279" y="762468"/>
            <a:ext cx="8313420" cy="8583295"/>
            <a:chOff x="4272279" y="762468"/>
            <a:chExt cx="8313420" cy="85832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3685" y="762468"/>
              <a:ext cx="8221546" cy="858272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23546" y="2345146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139065" h="139064">
                  <a:moveTo>
                    <a:pt x="138492" y="138492"/>
                  </a:moveTo>
                  <a:lnTo>
                    <a:pt x="22450" y="22450"/>
                  </a:lnTo>
                  <a:lnTo>
                    <a:pt x="0" y="0"/>
                  </a:lnTo>
                </a:path>
              </a:pathLst>
            </a:custGeom>
            <a:ln w="63500">
              <a:solidFill>
                <a:srgbClr val="9B2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162800" y="2184400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0" y="0"/>
                  </a:moveTo>
                  <a:lnTo>
                    <a:pt x="91598" y="274796"/>
                  </a:lnTo>
                  <a:lnTo>
                    <a:pt x="274796" y="91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2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885069" y="2738847"/>
              <a:ext cx="174625" cy="174625"/>
            </a:xfrm>
            <a:custGeom>
              <a:avLst/>
              <a:gdLst/>
              <a:ahLst/>
              <a:cxnLst/>
              <a:rect l="l" t="t" r="r" b="b"/>
              <a:pathLst>
                <a:path w="174625" h="174625">
                  <a:moveTo>
                    <a:pt x="0" y="174383"/>
                  </a:moveTo>
                  <a:lnTo>
                    <a:pt x="151932" y="22450"/>
                  </a:lnTo>
                  <a:lnTo>
                    <a:pt x="174383" y="0"/>
                  </a:lnTo>
                </a:path>
              </a:pathLst>
            </a:custGeom>
            <a:ln w="63500">
              <a:solidFill>
                <a:srgbClr val="9B2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8945403" y="2578099"/>
              <a:ext cx="274955" cy="274955"/>
            </a:xfrm>
            <a:custGeom>
              <a:avLst/>
              <a:gdLst/>
              <a:ahLst/>
              <a:cxnLst/>
              <a:rect l="l" t="t" r="r" b="b"/>
              <a:pathLst>
                <a:path w="274954" h="274955">
                  <a:moveTo>
                    <a:pt x="274796" y="0"/>
                  </a:moveTo>
                  <a:lnTo>
                    <a:pt x="0" y="91598"/>
                  </a:lnTo>
                  <a:lnTo>
                    <a:pt x="183197" y="274796"/>
                  </a:lnTo>
                  <a:lnTo>
                    <a:pt x="274796" y="0"/>
                  </a:lnTo>
                  <a:close/>
                </a:path>
              </a:pathLst>
            </a:custGeom>
            <a:solidFill>
              <a:srgbClr val="9B2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522446" y="4147047"/>
              <a:ext cx="271780" cy="111125"/>
            </a:xfrm>
            <a:custGeom>
              <a:avLst/>
              <a:gdLst/>
              <a:ahLst/>
              <a:cxnLst/>
              <a:rect l="l" t="t" r="r" b="b"/>
              <a:pathLst>
                <a:path w="271779" h="111125">
                  <a:moveTo>
                    <a:pt x="271704" y="0"/>
                  </a:moveTo>
                  <a:lnTo>
                    <a:pt x="29405" y="98653"/>
                  </a:lnTo>
                  <a:lnTo>
                    <a:pt x="0" y="110626"/>
                  </a:lnTo>
                </a:path>
              </a:pathLst>
            </a:custGeom>
            <a:ln w="63499">
              <a:solidFill>
                <a:srgbClr val="9B2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311900" y="4125724"/>
              <a:ext cx="288925" cy="240029"/>
            </a:xfrm>
            <a:custGeom>
              <a:avLst/>
              <a:gdLst/>
              <a:ahLst/>
              <a:cxnLst/>
              <a:rect l="l" t="t" r="r" b="b"/>
              <a:pathLst>
                <a:path w="288925" h="240029">
                  <a:moveTo>
                    <a:pt x="191103" y="0"/>
                  </a:moveTo>
                  <a:lnTo>
                    <a:pt x="0" y="217675"/>
                  </a:lnTo>
                  <a:lnTo>
                    <a:pt x="288801" y="239952"/>
                  </a:lnTo>
                  <a:lnTo>
                    <a:pt x="191103" y="0"/>
                  </a:lnTo>
                  <a:close/>
                </a:path>
              </a:pathLst>
            </a:custGeom>
            <a:solidFill>
              <a:srgbClr val="9B2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054459" y="6913769"/>
              <a:ext cx="83820" cy="226695"/>
            </a:xfrm>
            <a:custGeom>
              <a:avLst/>
              <a:gdLst/>
              <a:ahLst/>
              <a:cxnLst/>
              <a:rect l="l" t="t" r="r" b="b"/>
              <a:pathLst>
                <a:path w="83820" h="226695">
                  <a:moveTo>
                    <a:pt x="83705" y="0"/>
                  </a:moveTo>
                  <a:lnTo>
                    <a:pt x="11013" y="196538"/>
                  </a:lnTo>
                  <a:lnTo>
                    <a:pt x="0" y="226316"/>
                  </a:lnTo>
                </a:path>
              </a:pathLst>
            </a:custGeom>
            <a:ln w="63499">
              <a:solidFill>
                <a:srgbClr val="9B2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943976" y="7065370"/>
              <a:ext cx="243204" cy="288290"/>
            </a:xfrm>
            <a:custGeom>
              <a:avLst/>
              <a:gdLst/>
              <a:ahLst/>
              <a:cxnLst/>
              <a:rect l="l" t="t" r="r" b="b"/>
              <a:pathLst>
                <a:path w="243204" h="288290">
                  <a:moveTo>
                    <a:pt x="0" y="0"/>
                  </a:moveTo>
                  <a:lnTo>
                    <a:pt x="31623" y="287929"/>
                  </a:lnTo>
                  <a:lnTo>
                    <a:pt x="242991" y="898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B2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0442879" y="5368680"/>
              <a:ext cx="250825" cy="83820"/>
            </a:xfrm>
            <a:custGeom>
              <a:avLst/>
              <a:gdLst/>
              <a:ahLst/>
              <a:cxnLst/>
              <a:rect l="l" t="t" r="r" b="b"/>
              <a:pathLst>
                <a:path w="250825" h="83820">
                  <a:moveTo>
                    <a:pt x="0" y="0"/>
                  </a:moveTo>
                  <a:lnTo>
                    <a:pt x="220689" y="73727"/>
                  </a:lnTo>
                  <a:lnTo>
                    <a:pt x="250803" y="83787"/>
                  </a:lnTo>
                </a:path>
              </a:pathLst>
            </a:custGeom>
            <a:ln w="63499">
              <a:solidFill>
                <a:srgbClr val="9B2D5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0622523" y="5319542"/>
              <a:ext cx="287020" cy="245745"/>
            </a:xfrm>
            <a:custGeom>
              <a:avLst/>
              <a:gdLst/>
              <a:ahLst/>
              <a:cxnLst/>
              <a:rect l="l" t="t" r="r" b="b"/>
              <a:pathLst>
                <a:path w="287020" h="245745">
                  <a:moveTo>
                    <a:pt x="82091" y="0"/>
                  </a:moveTo>
                  <a:lnTo>
                    <a:pt x="0" y="245729"/>
                  </a:lnTo>
                  <a:lnTo>
                    <a:pt x="286776" y="204957"/>
                  </a:lnTo>
                  <a:lnTo>
                    <a:pt x="82091" y="0"/>
                  </a:lnTo>
                  <a:close/>
                </a:path>
              </a:pathLst>
            </a:custGeom>
            <a:solidFill>
              <a:srgbClr val="9B2D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4470399" y="4892040"/>
              <a:ext cx="0" cy="325755"/>
            </a:xfrm>
            <a:custGeom>
              <a:avLst/>
              <a:gdLst/>
              <a:ahLst/>
              <a:cxnLst/>
              <a:rect l="l" t="t" r="r" b="b"/>
              <a:pathLst>
                <a:path w="0" h="325754">
                  <a:moveTo>
                    <a:pt x="0" y="325542"/>
                  </a:moveTo>
                  <a:lnTo>
                    <a:pt x="0" y="50800"/>
                  </a:lnTo>
                  <a:lnTo>
                    <a:pt x="0" y="0"/>
                  </a:lnTo>
                </a:path>
              </a:pathLst>
            </a:custGeom>
            <a:ln w="101600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4272279" y="4546599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39" h="396239">
                  <a:moveTo>
                    <a:pt x="198120" y="0"/>
                  </a:moveTo>
                  <a:lnTo>
                    <a:pt x="0" y="396239"/>
                  </a:lnTo>
                  <a:lnTo>
                    <a:pt x="396240" y="396239"/>
                  </a:lnTo>
                  <a:lnTo>
                    <a:pt x="198120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126495" y="9131299"/>
              <a:ext cx="431165" cy="0"/>
            </a:xfrm>
            <a:custGeom>
              <a:avLst/>
              <a:gdLst/>
              <a:ahLst/>
              <a:cxnLst/>
              <a:rect l="l" t="t" r="r" b="b"/>
              <a:pathLst>
                <a:path w="431165" h="0">
                  <a:moveTo>
                    <a:pt x="0" y="0"/>
                  </a:moveTo>
                  <a:lnTo>
                    <a:pt x="379965" y="0"/>
                  </a:lnTo>
                  <a:lnTo>
                    <a:pt x="430765" y="0"/>
                  </a:lnTo>
                </a:path>
              </a:pathLst>
            </a:custGeom>
            <a:ln w="101600">
              <a:solidFill>
                <a:srgbClr val="0076B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06459" y="8933180"/>
              <a:ext cx="396240" cy="396240"/>
            </a:xfrm>
            <a:custGeom>
              <a:avLst/>
              <a:gdLst/>
              <a:ahLst/>
              <a:cxnLst/>
              <a:rect l="l" t="t" r="r" b="b"/>
              <a:pathLst>
                <a:path w="396240" h="396240">
                  <a:moveTo>
                    <a:pt x="0" y="0"/>
                  </a:moveTo>
                  <a:lnTo>
                    <a:pt x="0" y="396240"/>
                  </a:lnTo>
                  <a:lnTo>
                    <a:pt x="396240" y="1981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 descr=""/>
          <p:cNvSpPr txBox="1"/>
          <p:nvPr/>
        </p:nvSpPr>
        <p:spPr>
          <a:xfrm>
            <a:off x="522808" y="998856"/>
            <a:ext cx="3482975" cy="3835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5000" spc="-490">
                <a:latin typeface="Arial"/>
                <a:cs typeface="Arial"/>
              </a:rPr>
              <a:t>T</a:t>
            </a:r>
            <a:r>
              <a:rPr dirty="0" sz="5000" spc="110">
                <a:latin typeface="Arial"/>
                <a:cs typeface="Arial"/>
              </a:rPr>
              <a:t>wo</a:t>
            </a:r>
            <a:r>
              <a:rPr dirty="0" sz="5000" spc="-245">
                <a:latin typeface="Arial"/>
                <a:cs typeface="Arial"/>
              </a:rPr>
              <a:t> </a:t>
            </a:r>
            <a:r>
              <a:rPr dirty="0" sz="5000" spc="40">
                <a:latin typeface="Arial"/>
                <a:cs typeface="Arial"/>
              </a:rPr>
              <a:t>part </a:t>
            </a:r>
            <a:r>
              <a:rPr dirty="0" sz="5000" spc="-10">
                <a:latin typeface="Arial"/>
                <a:cs typeface="Arial"/>
              </a:rPr>
              <a:t>data: Coordinates </a:t>
            </a:r>
            <a:r>
              <a:rPr dirty="0" sz="5000" spc="-25">
                <a:latin typeface="Arial"/>
                <a:cs typeface="Arial"/>
              </a:rPr>
              <a:t>and </a:t>
            </a:r>
            <a:r>
              <a:rPr dirty="0" sz="5000" spc="-10">
                <a:latin typeface="Arial"/>
                <a:cs typeface="Arial"/>
              </a:rPr>
              <a:t>Attributes</a:t>
            </a:r>
            <a:endParaRPr sz="5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0" y="513634"/>
            <a:ext cx="6407785" cy="7327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650" spc="-400"/>
              <a:t>T</a:t>
            </a:r>
            <a:r>
              <a:rPr dirty="0" sz="4650" spc="125"/>
              <a:t>wo</a:t>
            </a:r>
            <a:r>
              <a:rPr dirty="0" sz="4650" spc="-90"/>
              <a:t> </a:t>
            </a:r>
            <a:r>
              <a:rPr dirty="0" sz="4650" spc="50"/>
              <a:t>Main</a:t>
            </a:r>
            <a:r>
              <a:rPr dirty="0" sz="4650" spc="-90"/>
              <a:t> </a:t>
            </a:r>
            <a:r>
              <a:rPr dirty="0" sz="4650" spc="75"/>
              <a:t>Data</a:t>
            </a:r>
            <a:r>
              <a:rPr dirty="0" sz="4650" spc="-90"/>
              <a:t> </a:t>
            </a:r>
            <a:r>
              <a:rPr dirty="0" sz="4650" spc="-10"/>
              <a:t>Models</a:t>
            </a:r>
            <a:endParaRPr sz="4650"/>
          </a:p>
        </p:txBody>
      </p:sp>
      <p:grpSp>
        <p:nvGrpSpPr>
          <p:cNvPr id="3" name="object 3" descr=""/>
          <p:cNvGrpSpPr/>
          <p:nvPr/>
        </p:nvGrpSpPr>
        <p:grpSpPr>
          <a:xfrm>
            <a:off x="7425203" y="3109042"/>
            <a:ext cx="5580380" cy="5767705"/>
            <a:chOff x="7425203" y="3109042"/>
            <a:chExt cx="5580380" cy="5767705"/>
          </a:xfrm>
        </p:grpSpPr>
        <p:sp>
          <p:nvSpPr>
            <p:cNvPr id="4" name="object 4" descr=""/>
            <p:cNvSpPr/>
            <p:nvPr/>
          </p:nvSpPr>
          <p:spPr>
            <a:xfrm>
              <a:off x="10633858" y="599274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0633857" y="599274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8122703" y="858763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25599" y="5848537"/>
              <a:ext cx="836930" cy="3027680"/>
            </a:xfrm>
            <a:custGeom>
              <a:avLst/>
              <a:gdLst/>
              <a:ahLst/>
              <a:cxnLst/>
              <a:rect l="l" t="t" r="r" b="b"/>
              <a:pathLst>
                <a:path w="836929" h="3027679">
                  <a:moveTo>
                    <a:pt x="697103" y="2739098"/>
                  </a:moveTo>
                  <a:lnTo>
                    <a:pt x="836523" y="2739098"/>
                  </a:lnTo>
                  <a:lnTo>
                    <a:pt x="836523" y="2883303"/>
                  </a:lnTo>
                  <a:lnTo>
                    <a:pt x="697103" y="2883303"/>
                  </a:lnTo>
                  <a:lnTo>
                    <a:pt x="697103" y="2739098"/>
                  </a:lnTo>
                </a:path>
                <a:path w="836929" h="30276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836929" h="3027679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  <a:path w="836929" h="3027679">
                  <a:moveTo>
                    <a:pt x="0" y="288409"/>
                  </a:moveTo>
                  <a:lnTo>
                    <a:pt x="139420" y="288409"/>
                  </a:lnTo>
                  <a:lnTo>
                    <a:pt x="139420" y="432614"/>
                  </a:lnTo>
                  <a:lnTo>
                    <a:pt x="0" y="432614"/>
                  </a:lnTo>
                  <a:lnTo>
                    <a:pt x="0" y="288409"/>
                  </a:lnTo>
                </a:path>
                <a:path w="836929" h="3027679">
                  <a:moveTo>
                    <a:pt x="0" y="432614"/>
                  </a:moveTo>
                  <a:lnTo>
                    <a:pt x="139420" y="432614"/>
                  </a:lnTo>
                  <a:lnTo>
                    <a:pt x="139420" y="576819"/>
                  </a:lnTo>
                  <a:lnTo>
                    <a:pt x="0" y="576819"/>
                  </a:lnTo>
                  <a:lnTo>
                    <a:pt x="0" y="432614"/>
                  </a:lnTo>
                </a:path>
                <a:path w="836929" h="3027679">
                  <a:moveTo>
                    <a:pt x="0" y="576819"/>
                  </a:moveTo>
                  <a:lnTo>
                    <a:pt x="139420" y="576819"/>
                  </a:lnTo>
                  <a:lnTo>
                    <a:pt x="139420" y="721024"/>
                  </a:lnTo>
                  <a:lnTo>
                    <a:pt x="0" y="721024"/>
                  </a:lnTo>
                  <a:lnTo>
                    <a:pt x="0" y="576819"/>
                  </a:lnTo>
                </a:path>
                <a:path w="836929" h="3027679">
                  <a:moveTo>
                    <a:pt x="0" y="721024"/>
                  </a:moveTo>
                  <a:lnTo>
                    <a:pt x="139420" y="721024"/>
                  </a:lnTo>
                  <a:lnTo>
                    <a:pt x="139420" y="864436"/>
                  </a:lnTo>
                  <a:lnTo>
                    <a:pt x="0" y="864436"/>
                  </a:lnTo>
                  <a:lnTo>
                    <a:pt x="0" y="721024"/>
                  </a:lnTo>
                </a:path>
                <a:path w="836929" h="3027679">
                  <a:moveTo>
                    <a:pt x="0" y="864436"/>
                  </a:moveTo>
                  <a:lnTo>
                    <a:pt x="139420" y="864436"/>
                  </a:lnTo>
                  <a:lnTo>
                    <a:pt x="139420" y="1008641"/>
                  </a:lnTo>
                  <a:lnTo>
                    <a:pt x="0" y="1008641"/>
                  </a:lnTo>
                  <a:lnTo>
                    <a:pt x="0" y="864436"/>
                  </a:lnTo>
                </a:path>
                <a:path w="836929" h="3027679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836929" h="3027679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836929" h="3027679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5"/>
                  </a:lnTo>
                  <a:lnTo>
                    <a:pt x="0" y="1441255"/>
                  </a:lnTo>
                  <a:lnTo>
                    <a:pt x="0" y="1297050"/>
                  </a:lnTo>
                </a:path>
                <a:path w="836929" h="3027679">
                  <a:moveTo>
                    <a:pt x="0" y="1441255"/>
                  </a:moveTo>
                  <a:lnTo>
                    <a:pt x="139420" y="1441255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836929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836929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836929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836929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836929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836929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836929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836929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836929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836929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836929" h="3027679">
                  <a:moveTo>
                    <a:pt x="139420" y="0"/>
                  </a:moveTo>
                  <a:lnTo>
                    <a:pt x="278840" y="0"/>
                  </a:lnTo>
                  <a:lnTo>
                    <a:pt x="278840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836929" h="3027679">
                  <a:moveTo>
                    <a:pt x="139420" y="144204"/>
                  </a:moveTo>
                  <a:lnTo>
                    <a:pt x="278840" y="144204"/>
                  </a:lnTo>
                  <a:lnTo>
                    <a:pt x="278840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836929" h="3027679">
                  <a:moveTo>
                    <a:pt x="139420" y="288409"/>
                  </a:moveTo>
                  <a:lnTo>
                    <a:pt x="278840" y="288409"/>
                  </a:lnTo>
                  <a:lnTo>
                    <a:pt x="278840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836929" h="3027679">
                  <a:moveTo>
                    <a:pt x="139420" y="432614"/>
                  </a:moveTo>
                  <a:lnTo>
                    <a:pt x="278840" y="432614"/>
                  </a:lnTo>
                  <a:lnTo>
                    <a:pt x="278840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836929" h="3027679">
                  <a:moveTo>
                    <a:pt x="139420" y="576819"/>
                  </a:moveTo>
                  <a:lnTo>
                    <a:pt x="278840" y="576819"/>
                  </a:lnTo>
                  <a:lnTo>
                    <a:pt x="278840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836929" h="3027679">
                  <a:moveTo>
                    <a:pt x="139420" y="721024"/>
                  </a:moveTo>
                  <a:lnTo>
                    <a:pt x="278840" y="721024"/>
                  </a:lnTo>
                  <a:lnTo>
                    <a:pt x="278840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836929" h="3027679">
                  <a:moveTo>
                    <a:pt x="139420" y="864436"/>
                  </a:moveTo>
                  <a:lnTo>
                    <a:pt x="278840" y="864436"/>
                  </a:lnTo>
                  <a:lnTo>
                    <a:pt x="278840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836929" h="3027679">
                  <a:moveTo>
                    <a:pt x="139420" y="1008641"/>
                  </a:moveTo>
                  <a:lnTo>
                    <a:pt x="278840" y="1008641"/>
                  </a:lnTo>
                  <a:lnTo>
                    <a:pt x="278840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836929" h="3027679">
                  <a:moveTo>
                    <a:pt x="139420" y="1152846"/>
                  </a:moveTo>
                  <a:lnTo>
                    <a:pt x="278840" y="1152846"/>
                  </a:lnTo>
                  <a:lnTo>
                    <a:pt x="278840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836929" h="3027679">
                  <a:moveTo>
                    <a:pt x="139420" y="1297050"/>
                  </a:moveTo>
                  <a:lnTo>
                    <a:pt x="278840" y="1297050"/>
                  </a:lnTo>
                  <a:lnTo>
                    <a:pt x="278840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836929" h="3027679">
                  <a:moveTo>
                    <a:pt x="139420" y="1441255"/>
                  </a:moveTo>
                  <a:lnTo>
                    <a:pt x="278840" y="1441255"/>
                  </a:lnTo>
                  <a:lnTo>
                    <a:pt x="278840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836929" h="3027679">
                  <a:moveTo>
                    <a:pt x="139420" y="1585460"/>
                  </a:moveTo>
                  <a:lnTo>
                    <a:pt x="278840" y="1585460"/>
                  </a:lnTo>
                  <a:lnTo>
                    <a:pt x="278840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836929" h="3027679">
                  <a:moveTo>
                    <a:pt x="139420" y="1729665"/>
                  </a:moveTo>
                  <a:lnTo>
                    <a:pt x="278840" y="1729665"/>
                  </a:lnTo>
                  <a:lnTo>
                    <a:pt x="278840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836929" h="3027679">
                  <a:moveTo>
                    <a:pt x="139420" y="1873870"/>
                  </a:moveTo>
                  <a:lnTo>
                    <a:pt x="278840" y="1873870"/>
                  </a:lnTo>
                  <a:lnTo>
                    <a:pt x="278840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836929" h="3027679">
                  <a:moveTo>
                    <a:pt x="139420" y="2018074"/>
                  </a:moveTo>
                  <a:lnTo>
                    <a:pt x="278840" y="2018074"/>
                  </a:lnTo>
                  <a:lnTo>
                    <a:pt x="278840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836929" h="3027679">
                  <a:moveTo>
                    <a:pt x="139420" y="2162279"/>
                  </a:moveTo>
                  <a:lnTo>
                    <a:pt x="278840" y="2162279"/>
                  </a:lnTo>
                  <a:lnTo>
                    <a:pt x="278840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836929" h="3027679">
                  <a:moveTo>
                    <a:pt x="139420" y="2306484"/>
                  </a:moveTo>
                  <a:lnTo>
                    <a:pt x="278840" y="2306484"/>
                  </a:lnTo>
                  <a:lnTo>
                    <a:pt x="278840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836929" h="3027679">
                  <a:moveTo>
                    <a:pt x="139420" y="2450689"/>
                  </a:moveTo>
                  <a:lnTo>
                    <a:pt x="278840" y="2450689"/>
                  </a:lnTo>
                  <a:lnTo>
                    <a:pt x="278840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836929" h="3027679">
                  <a:moveTo>
                    <a:pt x="139420" y="2594894"/>
                  </a:moveTo>
                  <a:lnTo>
                    <a:pt x="278840" y="2594894"/>
                  </a:lnTo>
                  <a:lnTo>
                    <a:pt x="278840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836929" h="3027679">
                  <a:moveTo>
                    <a:pt x="139420" y="2739098"/>
                  </a:moveTo>
                  <a:lnTo>
                    <a:pt x="278840" y="2739098"/>
                  </a:lnTo>
                  <a:lnTo>
                    <a:pt x="278840" y="2883303"/>
                  </a:lnTo>
                  <a:lnTo>
                    <a:pt x="139420" y="2883303"/>
                  </a:lnTo>
                  <a:lnTo>
                    <a:pt x="139420" y="2739098"/>
                  </a:lnTo>
                </a:path>
                <a:path w="836929" h="3027679">
                  <a:moveTo>
                    <a:pt x="139420" y="2883303"/>
                  </a:moveTo>
                  <a:lnTo>
                    <a:pt x="278840" y="2883303"/>
                  </a:lnTo>
                  <a:lnTo>
                    <a:pt x="278840" y="3027508"/>
                  </a:lnTo>
                  <a:lnTo>
                    <a:pt x="139420" y="3027508"/>
                  </a:lnTo>
                  <a:lnTo>
                    <a:pt x="139420" y="2883303"/>
                  </a:lnTo>
                </a:path>
                <a:path w="836929" h="3027679">
                  <a:moveTo>
                    <a:pt x="278840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0" y="144204"/>
                  </a:lnTo>
                  <a:lnTo>
                    <a:pt x="278840" y="0"/>
                  </a:lnTo>
                </a:path>
                <a:path w="836929" h="3027679">
                  <a:moveTo>
                    <a:pt x="278840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0" y="288409"/>
                  </a:lnTo>
                  <a:lnTo>
                    <a:pt x="278840" y="144204"/>
                  </a:lnTo>
                </a:path>
                <a:path w="836929" h="3027679">
                  <a:moveTo>
                    <a:pt x="278840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0" y="432614"/>
                  </a:lnTo>
                  <a:lnTo>
                    <a:pt x="278840" y="288409"/>
                  </a:lnTo>
                </a:path>
                <a:path w="836929" h="3027679">
                  <a:moveTo>
                    <a:pt x="278840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0" y="576819"/>
                  </a:lnTo>
                  <a:lnTo>
                    <a:pt x="278840" y="432614"/>
                  </a:lnTo>
                </a:path>
                <a:path w="836929" h="3027679">
                  <a:moveTo>
                    <a:pt x="278840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0" y="721024"/>
                  </a:lnTo>
                  <a:lnTo>
                    <a:pt x="278840" y="576819"/>
                  </a:lnTo>
                </a:path>
                <a:path w="836929" h="3027679">
                  <a:moveTo>
                    <a:pt x="278840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0" y="864436"/>
                  </a:lnTo>
                  <a:lnTo>
                    <a:pt x="278840" y="721024"/>
                  </a:lnTo>
                </a:path>
                <a:path w="836929" h="3027679">
                  <a:moveTo>
                    <a:pt x="278840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0" y="1008641"/>
                  </a:lnTo>
                  <a:lnTo>
                    <a:pt x="278840" y="864436"/>
                  </a:lnTo>
                </a:path>
                <a:path w="836929" h="3027679">
                  <a:moveTo>
                    <a:pt x="278840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0" y="1152846"/>
                  </a:lnTo>
                  <a:lnTo>
                    <a:pt x="278840" y="1008641"/>
                  </a:lnTo>
                </a:path>
                <a:path w="836929" h="3027679">
                  <a:moveTo>
                    <a:pt x="278840" y="1152846"/>
                  </a:moveTo>
                  <a:lnTo>
                    <a:pt x="418261" y="1152846"/>
                  </a:lnTo>
                  <a:lnTo>
                    <a:pt x="418261" y="1297050"/>
                  </a:lnTo>
                  <a:lnTo>
                    <a:pt x="278840" y="1297050"/>
                  </a:lnTo>
                  <a:lnTo>
                    <a:pt x="278840" y="1152846"/>
                  </a:lnTo>
                </a:path>
                <a:path w="836929" h="3027679">
                  <a:moveTo>
                    <a:pt x="278840" y="1297050"/>
                  </a:moveTo>
                  <a:lnTo>
                    <a:pt x="418261" y="1297050"/>
                  </a:lnTo>
                  <a:lnTo>
                    <a:pt x="418261" y="1441255"/>
                  </a:lnTo>
                  <a:lnTo>
                    <a:pt x="278840" y="1441255"/>
                  </a:lnTo>
                  <a:lnTo>
                    <a:pt x="278840" y="1297050"/>
                  </a:lnTo>
                </a:path>
                <a:path w="836929" h="3027679">
                  <a:moveTo>
                    <a:pt x="278840" y="1441255"/>
                  </a:moveTo>
                  <a:lnTo>
                    <a:pt x="418261" y="1441255"/>
                  </a:lnTo>
                  <a:lnTo>
                    <a:pt x="418261" y="1585460"/>
                  </a:lnTo>
                  <a:lnTo>
                    <a:pt x="278840" y="1585460"/>
                  </a:lnTo>
                  <a:lnTo>
                    <a:pt x="278840" y="1441255"/>
                  </a:lnTo>
                </a:path>
                <a:path w="836929" h="3027679">
                  <a:moveTo>
                    <a:pt x="278840" y="1585460"/>
                  </a:moveTo>
                  <a:lnTo>
                    <a:pt x="418261" y="1585460"/>
                  </a:lnTo>
                  <a:lnTo>
                    <a:pt x="418261" y="1729665"/>
                  </a:lnTo>
                  <a:lnTo>
                    <a:pt x="278840" y="1729665"/>
                  </a:lnTo>
                  <a:lnTo>
                    <a:pt x="278840" y="1585460"/>
                  </a:lnTo>
                </a:path>
                <a:path w="836929" h="3027679">
                  <a:moveTo>
                    <a:pt x="278840" y="1729665"/>
                  </a:moveTo>
                  <a:lnTo>
                    <a:pt x="418261" y="1729665"/>
                  </a:lnTo>
                  <a:lnTo>
                    <a:pt x="418261" y="1873870"/>
                  </a:lnTo>
                  <a:lnTo>
                    <a:pt x="278840" y="1873870"/>
                  </a:lnTo>
                  <a:lnTo>
                    <a:pt x="278840" y="1729665"/>
                  </a:lnTo>
                </a:path>
                <a:path w="836929" h="3027679">
                  <a:moveTo>
                    <a:pt x="278840" y="1873870"/>
                  </a:moveTo>
                  <a:lnTo>
                    <a:pt x="418261" y="1873870"/>
                  </a:lnTo>
                  <a:lnTo>
                    <a:pt x="418261" y="2018074"/>
                  </a:lnTo>
                  <a:lnTo>
                    <a:pt x="278840" y="2018074"/>
                  </a:lnTo>
                  <a:lnTo>
                    <a:pt x="278840" y="1873870"/>
                  </a:lnTo>
                </a:path>
                <a:path w="836929" h="3027679">
                  <a:moveTo>
                    <a:pt x="278840" y="2018074"/>
                  </a:moveTo>
                  <a:lnTo>
                    <a:pt x="418261" y="2018074"/>
                  </a:lnTo>
                  <a:lnTo>
                    <a:pt x="418261" y="2162279"/>
                  </a:lnTo>
                  <a:lnTo>
                    <a:pt x="278840" y="2162279"/>
                  </a:lnTo>
                  <a:lnTo>
                    <a:pt x="278840" y="2018074"/>
                  </a:lnTo>
                </a:path>
                <a:path w="836929" h="3027679">
                  <a:moveTo>
                    <a:pt x="278840" y="2162279"/>
                  </a:moveTo>
                  <a:lnTo>
                    <a:pt x="418261" y="2162279"/>
                  </a:lnTo>
                  <a:lnTo>
                    <a:pt x="418261" y="2306484"/>
                  </a:lnTo>
                  <a:lnTo>
                    <a:pt x="278840" y="2306484"/>
                  </a:lnTo>
                  <a:lnTo>
                    <a:pt x="278840" y="2162279"/>
                  </a:lnTo>
                </a:path>
                <a:path w="836929" h="3027679">
                  <a:moveTo>
                    <a:pt x="278840" y="2306484"/>
                  </a:moveTo>
                  <a:lnTo>
                    <a:pt x="418261" y="2306484"/>
                  </a:lnTo>
                  <a:lnTo>
                    <a:pt x="418261" y="2450689"/>
                  </a:lnTo>
                  <a:lnTo>
                    <a:pt x="278840" y="2450689"/>
                  </a:lnTo>
                  <a:lnTo>
                    <a:pt x="278840" y="2306484"/>
                  </a:lnTo>
                </a:path>
                <a:path w="836929" h="3027679">
                  <a:moveTo>
                    <a:pt x="278840" y="2450689"/>
                  </a:moveTo>
                  <a:lnTo>
                    <a:pt x="418261" y="2450689"/>
                  </a:lnTo>
                  <a:lnTo>
                    <a:pt x="418261" y="2594894"/>
                  </a:lnTo>
                  <a:lnTo>
                    <a:pt x="278840" y="2594894"/>
                  </a:lnTo>
                  <a:lnTo>
                    <a:pt x="278840" y="2450689"/>
                  </a:lnTo>
                </a:path>
                <a:path w="836929" h="3027679">
                  <a:moveTo>
                    <a:pt x="278840" y="2594894"/>
                  </a:moveTo>
                  <a:lnTo>
                    <a:pt x="418261" y="2594894"/>
                  </a:lnTo>
                  <a:lnTo>
                    <a:pt x="418261" y="2739098"/>
                  </a:lnTo>
                  <a:lnTo>
                    <a:pt x="278840" y="2739098"/>
                  </a:lnTo>
                  <a:lnTo>
                    <a:pt x="278840" y="2594894"/>
                  </a:lnTo>
                </a:path>
                <a:path w="836929" h="3027679">
                  <a:moveTo>
                    <a:pt x="278840" y="2739098"/>
                  </a:moveTo>
                  <a:lnTo>
                    <a:pt x="418261" y="2739098"/>
                  </a:lnTo>
                  <a:lnTo>
                    <a:pt x="418261" y="2883303"/>
                  </a:lnTo>
                  <a:lnTo>
                    <a:pt x="278840" y="2883303"/>
                  </a:lnTo>
                  <a:lnTo>
                    <a:pt x="278840" y="2739098"/>
                  </a:lnTo>
                </a:path>
                <a:path w="836929" h="3027679">
                  <a:moveTo>
                    <a:pt x="278840" y="2883303"/>
                  </a:moveTo>
                  <a:lnTo>
                    <a:pt x="418261" y="2883303"/>
                  </a:lnTo>
                  <a:lnTo>
                    <a:pt x="418261" y="3027508"/>
                  </a:lnTo>
                  <a:lnTo>
                    <a:pt x="278840" y="3027508"/>
                  </a:lnTo>
                  <a:lnTo>
                    <a:pt x="278840" y="2883303"/>
                  </a:lnTo>
                </a:path>
                <a:path w="836929" h="3027679">
                  <a:moveTo>
                    <a:pt x="418261" y="0"/>
                  </a:moveTo>
                  <a:lnTo>
                    <a:pt x="557682" y="0"/>
                  </a:lnTo>
                  <a:lnTo>
                    <a:pt x="557682" y="144204"/>
                  </a:lnTo>
                  <a:lnTo>
                    <a:pt x="418261" y="144204"/>
                  </a:lnTo>
                  <a:lnTo>
                    <a:pt x="418261" y="0"/>
                  </a:lnTo>
                </a:path>
                <a:path w="836929" h="3027679">
                  <a:moveTo>
                    <a:pt x="418261" y="144204"/>
                  </a:moveTo>
                  <a:lnTo>
                    <a:pt x="557682" y="144204"/>
                  </a:lnTo>
                  <a:lnTo>
                    <a:pt x="557682" y="288409"/>
                  </a:lnTo>
                  <a:lnTo>
                    <a:pt x="418261" y="288409"/>
                  </a:lnTo>
                  <a:lnTo>
                    <a:pt x="418261" y="144204"/>
                  </a:lnTo>
                </a:path>
                <a:path w="836929" h="3027679">
                  <a:moveTo>
                    <a:pt x="418261" y="288409"/>
                  </a:moveTo>
                  <a:lnTo>
                    <a:pt x="557682" y="288409"/>
                  </a:lnTo>
                  <a:lnTo>
                    <a:pt x="557682" y="432614"/>
                  </a:lnTo>
                  <a:lnTo>
                    <a:pt x="418261" y="432614"/>
                  </a:lnTo>
                  <a:lnTo>
                    <a:pt x="418261" y="288409"/>
                  </a:lnTo>
                </a:path>
                <a:path w="836929" h="3027679">
                  <a:moveTo>
                    <a:pt x="418261" y="432614"/>
                  </a:moveTo>
                  <a:lnTo>
                    <a:pt x="557682" y="432614"/>
                  </a:lnTo>
                  <a:lnTo>
                    <a:pt x="557682" y="576819"/>
                  </a:lnTo>
                  <a:lnTo>
                    <a:pt x="418261" y="576819"/>
                  </a:lnTo>
                  <a:lnTo>
                    <a:pt x="418261" y="432614"/>
                  </a:lnTo>
                </a:path>
                <a:path w="836929" h="3027679">
                  <a:moveTo>
                    <a:pt x="418261" y="576819"/>
                  </a:moveTo>
                  <a:lnTo>
                    <a:pt x="557682" y="576819"/>
                  </a:lnTo>
                  <a:lnTo>
                    <a:pt x="557682" y="721024"/>
                  </a:lnTo>
                  <a:lnTo>
                    <a:pt x="418261" y="721024"/>
                  </a:lnTo>
                  <a:lnTo>
                    <a:pt x="418261" y="576819"/>
                  </a:lnTo>
                </a:path>
                <a:path w="836929" h="3027679">
                  <a:moveTo>
                    <a:pt x="418261" y="721024"/>
                  </a:moveTo>
                  <a:lnTo>
                    <a:pt x="557682" y="721024"/>
                  </a:lnTo>
                  <a:lnTo>
                    <a:pt x="557682" y="864436"/>
                  </a:lnTo>
                  <a:lnTo>
                    <a:pt x="418261" y="864436"/>
                  </a:lnTo>
                  <a:lnTo>
                    <a:pt x="418261" y="721024"/>
                  </a:lnTo>
                </a:path>
                <a:path w="836929" h="3027679">
                  <a:moveTo>
                    <a:pt x="418261" y="864436"/>
                  </a:moveTo>
                  <a:lnTo>
                    <a:pt x="557682" y="864436"/>
                  </a:lnTo>
                  <a:lnTo>
                    <a:pt x="557682" y="1008641"/>
                  </a:lnTo>
                  <a:lnTo>
                    <a:pt x="418261" y="1008641"/>
                  </a:lnTo>
                  <a:lnTo>
                    <a:pt x="418261" y="864436"/>
                  </a:lnTo>
                </a:path>
                <a:path w="836929" h="3027679">
                  <a:moveTo>
                    <a:pt x="418261" y="1008641"/>
                  </a:moveTo>
                  <a:lnTo>
                    <a:pt x="557682" y="1008641"/>
                  </a:lnTo>
                  <a:lnTo>
                    <a:pt x="557682" y="1152846"/>
                  </a:lnTo>
                  <a:lnTo>
                    <a:pt x="418261" y="1152846"/>
                  </a:lnTo>
                  <a:lnTo>
                    <a:pt x="418261" y="1008641"/>
                  </a:lnTo>
                </a:path>
                <a:path w="836929" h="3027679">
                  <a:moveTo>
                    <a:pt x="418261" y="1152846"/>
                  </a:moveTo>
                  <a:lnTo>
                    <a:pt x="557682" y="1152846"/>
                  </a:lnTo>
                  <a:lnTo>
                    <a:pt x="557682" y="1297050"/>
                  </a:lnTo>
                  <a:lnTo>
                    <a:pt x="418261" y="1297050"/>
                  </a:lnTo>
                  <a:lnTo>
                    <a:pt x="418261" y="1152846"/>
                  </a:lnTo>
                </a:path>
                <a:path w="836929" h="3027679">
                  <a:moveTo>
                    <a:pt x="418261" y="1297050"/>
                  </a:moveTo>
                  <a:lnTo>
                    <a:pt x="557682" y="1297050"/>
                  </a:lnTo>
                  <a:lnTo>
                    <a:pt x="557682" y="1441255"/>
                  </a:lnTo>
                  <a:lnTo>
                    <a:pt x="418261" y="1441255"/>
                  </a:lnTo>
                  <a:lnTo>
                    <a:pt x="418261" y="1297050"/>
                  </a:lnTo>
                </a:path>
                <a:path w="836929" h="3027679">
                  <a:moveTo>
                    <a:pt x="418261" y="1441255"/>
                  </a:moveTo>
                  <a:lnTo>
                    <a:pt x="557682" y="1441255"/>
                  </a:lnTo>
                  <a:lnTo>
                    <a:pt x="557682" y="1585460"/>
                  </a:lnTo>
                  <a:lnTo>
                    <a:pt x="418261" y="1585460"/>
                  </a:lnTo>
                  <a:lnTo>
                    <a:pt x="418261" y="1441255"/>
                  </a:lnTo>
                </a:path>
                <a:path w="836929" h="3027679">
                  <a:moveTo>
                    <a:pt x="418261" y="1585460"/>
                  </a:moveTo>
                  <a:lnTo>
                    <a:pt x="557682" y="1585460"/>
                  </a:lnTo>
                  <a:lnTo>
                    <a:pt x="557682" y="1729665"/>
                  </a:lnTo>
                  <a:lnTo>
                    <a:pt x="418261" y="1729665"/>
                  </a:lnTo>
                  <a:lnTo>
                    <a:pt x="418261" y="1585460"/>
                  </a:lnTo>
                </a:path>
                <a:path w="836929" h="3027679">
                  <a:moveTo>
                    <a:pt x="418261" y="1729665"/>
                  </a:moveTo>
                  <a:lnTo>
                    <a:pt x="557682" y="1729665"/>
                  </a:lnTo>
                  <a:lnTo>
                    <a:pt x="557682" y="1873870"/>
                  </a:lnTo>
                  <a:lnTo>
                    <a:pt x="418261" y="1873870"/>
                  </a:lnTo>
                  <a:lnTo>
                    <a:pt x="418261" y="1729665"/>
                  </a:lnTo>
                </a:path>
                <a:path w="836929" h="3027679">
                  <a:moveTo>
                    <a:pt x="418261" y="1873870"/>
                  </a:moveTo>
                  <a:lnTo>
                    <a:pt x="557682" y="1873870"/>
                  </a:lnTo>
                  <a:lnTo>
                    <a:pt x="557682" y="2018074"/>
                  </a:lnTo>
                  <a:lnTo>
                    <a:pt x="418261" y="2018074"/>
                  </a:lnTo>
                  <a:lnTo>
                    <a:pt x="418261" y="1873870"/>
                  </a:lnTo>
                </a:path>
                <a:path w="836929" h="3027679">
                  <a:moveTo>
                    <a:pt x="418261" y="2018074"/>
                  </a:moveTo>
                  <a:lnTo>
                    <a:pt x="557682" y="2018074"/>
                  </a:lnTo>
                  <a:lnTo>
                    <a:pt x="557682" y="2162279"/>
                  </a:lnTo>
                  <a:lnTo>
                    <a:pt x="418261" y="2162279"/>
                  </a:lnTo>
                  <a:lnTo>
                    <a:pt x="418261" y="2018074"/>
                  </a:lnTo>
                </a:path>
                <a:path w="836929" h="3027679">
                  <a:moveTo>
                    <a:pt x="418261" y="2162279"/>
                  </a:moveTo>
                  <a:lnTo>
                    <a:pt x="557682" y="2162279"/>
                  </a:lnTo>
                  <a:lnTo>
                    <a:pt x="557682" y="2306484"/>
                  </a:lnTo>
                  <a:lnTo>
                    <a:pt x="418261" y="2306484"/>
                  </a:lnTo>
                  <a:lnTo>
                    <a:pt x="418261" y="2162279"/>
                  </a:lnTo>
                </a:path>
                <a:path w="836929" h="3027679">
                  <a:moveTo>
                    <a:pt x="418261" y="2306484"/>
                  </a:moveTo>
                  <a:lnTo>
                    <a:pt x="557682" y="2306484"/>
                  </a:lnTo>
                  <a:lnTo>
                    <a:pt x="557682" y="2450689"/>
                  </a:lnTo>
                  <a:lnTo>
                    <a:pt x="418261" y="2450689"/>
                  </a:lnTo>
                  <a:lnTo>
                    <a:pt x="418261" y="2306484"/>
                  </a:lnTo>
                </a:path>
                <a:path w="836929" h="3027679">
                  <a:moveTo>
                    <a:pt x="418261" y="2450689"/>
                  </a:moveTo>
                  <a:lnTo>
                    <a:pt x="557682" y="2450689"/>
                  </a:lnTo>
                  <a:lnTo>
                    <a:pt x="557682" y="2594894"/>
                  </a:lnTo>
                  <a:lnTo>
                    <a:pt x="418261" y="2594894"/>
                  </a:lnTo>
                  <a:lnTo>
                    <a:pt x="418261" y="2450689"/>
                  </a:lnTo>
                </a:path>
                <a:path w="836929" h="3027679">
                  <a:moveTo>
                    <a:pt x="418261" y="2594894"/>
                  </a:moveTo>
                  <a:lnTo>
                    <a:pt x="557682" y="2594894"/>
                  </a:lnTo>
                  <a:lnTo>
                    <a:pt x="557682" y="2739098"/>
                  </a:lnTo>
                  <a:lnTo>
                    <a:pt x="418261" y="2739098"/>
                  </a:lnTo>
                  <a:lnTo>
                    <a:pt x="418261" y="2594894"/>
                  </a:lnTo>
                </a:path>
                <a:path w="836929" h="3027679">
                  <a:moveTo>
                    <a:pt x="418261" y="2739098"/>
                  </a:moveTo>
                  <a:lnTo>
                    <a:pt x="557682" y="2739098"/>
                  </a:lnTo>
                  <a:lnTo>
                    <a:pt x="557682" y="2883303"/>
                  </a:lnTo>
                  <a:lnTo>
                    <a:pt x="418261" y="2883303"/>
                  </a:lnTo>
                  <a:lnTo>
                    <a:pt x="418261" y="2739098"/>
                  </a:lnTo>
                </a:path>
                <a:path w="836929" h="3027679">
                  <a:moveTo>
                    <a:pt x="418261" y="2883303"/>
                  </a:moveTo>
                  <a:lnTo>
                    <a:pt x="557682" y="2883303"/>
                  </a:lnTo>
                  <a:lnTo>
                    <a:pt x="557682" y="3027508"/>
                  </a:lnTo>
                  <a:lnTo>
                    <a:pt x="418261" y="3027508"/>
                  </a:lnTo>
                  <a:lnTo>
                    <a:pt x="418261" y="2883303"/>
                  </a:lnTo>
                </a:path>
                <a:path w="836929" h="3027679">
                  <a:moveTo>
                    <a:pt x="557682" y="0"/>
                  </a:moveTo>
                  <a:lnTo>
                    <a:pt x="697103" y="0"/>
                  </a:lnTo>
                  <a:lnTo>
                    <a:pt x="697103" y="144204"/>
                  </a:lnTo>
                  <a:lnTo>
                    <a:pt x="557682" y="144204"/>
                  </a:lnTo>
                  <a:lnTo>
                    <a:pt x="557682" y="0"/>
                  </a:lnTo>
                </a:path>
                <a:path w="836929" h="3027679">
                  <a:moveTo>
                    <a:pt x="557682" y="144204"/>
                  </a:moveTo>
                  <a:lnTo>
                    <a:pt x="697103" y="144204"/>
                  </a:lnTo>
                  <a:lnTo>
                    <a:pt x="697103" y="288409"/>
                  </a:lnTo>
                  <a:lnTo>
                    <a:pt x="557682" y="288409"/>
                  </a:lnTo>
                  <a:lnTo>
                    <a:pt x="557682" y="144204"/>
                  </a:lnTo>
                </a:path>
                <a:path w="836929" h="3027679">
                  <a:moveTo>
                    <a:pt x="557682" y="288409"/>
                  </a:moveTo>
                  <a:lnTo>
                    <a:pt x="697103" y="288409"/>
                  </a:lnTo>
                  <a:lnTo>
                    <a:pt x="697103" y="432614"/>
                  </a:lnTo>
                  <a:lnTo>
                    <a:pt x="557682" y="432614"/>
                  </a:lnTo>
                  <a:lnTo>
                    <a:pt x="557682" y="288409"/>
                  </a:lnTo>
                </a:path>
                <a:path w="836929" h="3027679">
                  <a:moveTo>
                    <a:pt x="557682" y="432614"/>
                  </a:moveTo>
                  <a:lnTo>
                    <a:pt x="697103" y="432614"/>
                  </a:lnTo>
                  <a:lnTo>
                    <a:pt x="697103" y="576819"/>
                  </a:lnTo>
                  <a:lnTo>
                    <a:pt x="557682" y="576819"/>
                  </a:lnTo>
                  <a:lnTo>
                    <a:pt x="557682" y="432614"/>
                  </a:lnTo>
                </a:path>
                <a:path w="836929" h="3027679">
                  <a:moveTo>
                    <a:pt x="557682" y="576819"/>
                  </a:moveTo>
                  <a:lnTo>
                    <a:pt x="697103" y="576819"/>
                  </a:lnTo>
                  <a:lnTo>
                    <a:pt x="697103" y="721024"/>
                  </a:lnTo>
                  <a:lnTo>
                    <a:pt x="557682" y="721024"/>
                  </a:lnTo>
                  <a:lnTo>
                    <a:pt x="557682" y="576819"/>
                  </a:lnTo>
                </a:path>
                <a:path w="836929" h="3027679">
                  <a:moveTo>
                    <a:pt x="557682" y="721024"/>
                  </a:moveTo>
                  <a:lnTo>
                    <a:pt x="697103" y="721024"/>
                  </a:lnTo>
                  <a:lnTo>
                    <a:pt x="697103" y="864436"/>
                  </a:lnTo>
                  <a:lnTo>
                    <a:pt x="557682" y="864436"/>
                  </a:lnTo>
                  <a:lnTo>
                    <a:pt x="557682" y="721024"/>
                  </a:lnTo>
                </a:path>
                <a:path w="836929" h="3027679">
                  <a:moveTo>
                    <a:pt x="557682" y="864436"/>
                  </a:moveTo>
                  <a:lnTo>
                    <a:pt x="697103" y="864436"/>
                  </a:lnTo>
                  <a:lnTo>
                    <a:pt x="697103" y="1008641"/>
                  </a:lnTo>
                  <a:lnTo>
                    <a:pt x="557682" y="1008641"/>
                  </a:lnTo>
                  <a:lnTo>
                    <a:pt x="557682" y="864436"/>
                  </a:lnTo>
                </a:path>
                <a:path w="836929" h="3027679">
                  <a:moveTo>
                    <a:pt x="557682" y="1008641"/>
                  </a:moveTo>
                  <a:lnTo>
                    <a:pt x="697103" y="1008641"/>
                  </a:lnTo>
                  <a:lnTo>
                    <a:pt x="697103" y="1152846"/>
                  </a:lnTo>
                  <a:lnTo>
                    <a:pt x="557682" y="1152846"/>
                  </a:lnTo>
                  <a:lnTo>
                    <a:pt x="557682" y="1008641"/>
                  </a:lnTo>
                </a:path>
                <a:path w="836929" h="3027679">
                  <a:moveTo>
                    <a:pt x="557682" y="1152846"/>
                  </a:moveTo>
                  <a:lnTo>
                    <a:pt x="697103" y="1152846"/>
                  </a:lnTo>
                  <a:lnTo>
                    <a:pt x="697103" y="1297050"/>
                  </a:lnTo>
                  <a:lnTo>
                    <a:pt x="557682" y="1297050"/>
                  </a:lnTo>
                  <a:lnTo>
                    <a:pt x="557682" y="1152846"/>
                  </a:lnTo>
                </a:path>
                <a:path w="836929" h="3027679">
                  <a:moveTo>
                    <a:pt x="557682" y="1297050"/>
                  </a:moveTo>
                  <a:lnTo>
                    <a:pt x="697103" y="1297050"/>
                  </a:lnTo>
                  <a:lnTo>
                    <a:pt x="697103" y="1441255"/>
                  </a:lnTo>
                  <a:lnTo>
                    <a:pt x="557682" y="1441255"/>
                  </a:lnTo>
                  <a:lnTo>
                    <a:pt x="557682" y="1297050"/>
                  </a:lnTo>
                </a:path>
                <a:path w="836929" h="3027679">
                  <a:moveTo>
                    <a:pt x="557682" y="1441255"/>
                  </a:moveTo>
                  <a:lnTo>
                    <a:pt x="697103" y="1441255"/>
                  </a:lnTo>
                  <a:lnTo>
                    <a:pt x="697103" y="1585460"/>
                  </a:lnTo>
                  <a:lnTo>
                    <a:pt x="557682" y="1585460"/>
                  </a:lnTo>
                  <a:lnTo>
                    <a:pt x="557682" y="1441255"/>
                  </a:lnTo>
                </a:path>
                <a:path w="836929" h="3027679">
                  <a:moveTo>
                    <a:pt x="557682" y="1585460"/>
                  </a:moveTo>
                  <a:lnTo>
                    <a:pt x="697103" y="1585460"/>
                  </a:lnTo>
                  <a:lnTo>
                    <a:pt x="697103" y="1729665"/>
                  </a:lnTo>
                  <a:lnTo>
                    <a:pt x="557682" y="1729665"/>
                  </a:lnTo>
                  <a:lnTo>
                    <a:pt x="557682" y="1585460"/>
                  </a:lnTo>
                </a:path>
                <a:path w="836929" h="3027679">
                  <a:moveTo>
                    <a:pt x="557682" y="1729665"/>
                  </a:moveTo>
                  <a:lnTo>
                    <a:pt x="697103" y="1729665"/>
                  </a:lnTo>
                  <a:lnTo>
                    <a:pt x="697103" y="1873870"/>
                  </a:lnTo>
                  <a:lnTo>
                    <a:pt x="557682" y="1873870"/>
                  </a:lnTo>
                  <a:lnTo>
                    <a:pt x="557682" y="1729665"/>
                  </a:lnTo>
                </a:path>
                <a:path w="836929" h="3027679">
                  <a:moveTo>
                    <a:pt x="557682" y="1873870"/>
                  </a:moveTo>
                  <a:lnTo>
                    <a:pt x="697103" y="1873870"/>
                  </a:lnTo>
                  <a:lnTo>
                    <a:pt x="697103" y="2018074"/>
                  </a:lnTo>
                  <a:lnTo>
                    <a:pt x="557682" y="2018074"/>
                  </a:lnTo>
                  <a:lnTo>
                    <a:pt x="557682" y="1873870"/>
                  </a:lnTo>
                </a:path>
                <a:path w="836929" h="3027679">
                  <a:moveTo>
                    <a:pt x="557682" y="2018074"/>
                  </a:moveTo>
                  <a:lnTo>
                    <a:pt x="697103" y="2018074"/>
                  </a:lnTo>
                  <a:lnTo>
                    <a:pt x="697103" y="2162279"/>
                  </a:lnTo>
                  <a:lnTo>
                    <a:pt x="557682" y="2162279"/>
                  </a:lnTo>
                  <a:lnTo>
                    <a:pt x="557682" y="2018074"/>
                  </a:lnTo>
                </a:path>
                <a:path w="836929" h="3027679">
                  <a:moveTo>
                    <a:pt x="557682" y="2162279"/>
                  </a:moveTo>
                  <a:lnTo>
                    <a:pt x="697103" y="2162279"/>
                  </a:lnTo>
                  <a:lnTo>
                    <a:pt x="697103" y="2306484"/>
                  </a:lnTo>
                  <a:lnTo>
                    <a:pt x="557682" y="2306484"/>
                  </a:lnTo>
                  <a:lnTo>
                    <a:pt x="557682" y="2162279"/>
                  </a:lnTo>
                </a:path>
                <a:path w="836929" h="3027679">
                  <a:moveTo>
                    <a:pt x="557682" y="2306484"/>
                  </a:moveTo>
                  <a:lnTo>
                    <a:pt x="697103" y="2306484"/>
                  </a:lnTo>
                  <a:lnTo>
                    <a:pt x="697103" y="2450689"/>
                  </a:lnTo>
                  <a:lnTo>
                    <a:pt x="557682" y="2450689"/>
                  </a:lnTo>
                  <a:lnTo>
                    <a:pt x="557682" y="2306484"/>
                  </a:lnTo>
                </a:path>
                <a:path w="836929" h="3027679">
                  <a:moveTo>
                    <a:pt x="557682" y="2450689"/>
                  </a:moveTo>
                  <a:lnTo>
                    <a:pt x="697103" y="2450689"/>
                  </a:lnTo>
                  <a:lnTo>
                    <a:pt x="697103" y="2594894"/>
                  </a:lnTo>
                  <a:lnTo>
                    <a:pt x="557682" y="2594894"/>
                  </a:lnTo>
                  <a:lnTo>
                    <a:pt x="557682" y="2450689"/>
                  </a:lnTo>
                </a:path>
                <a:path w="836929" h="3027679">
                  <a:moveTo>
                    <a:pt x="557682" y="2594894"/>
                  </a:moveTo>
                  <a:lnTo>
                    <a:pt x="697103" y="2594894"/>
                  </a:lnTo>
                  <a:lnTo>
                    <a:pt x="697103" y="2739098"/>
                  </a:lnTo>
                  <a:lnTo>
                    <a:pt x="557682" y="2739098"/>
                  </a:lnTo>
                  <a:lnTo>
                    <a:pt x="557682" y="2594894"/>
                  </a:lnTo>
                </a:path>
                <a:path w="836929" h="3027679">
                  <a:moveTo>
                    <a:pt x="557682" y="2739098"/>
                  </a:moveTo>
                  <a:lnTo>
                    <a:pt x="697103" y="2739098"/>
                  </a:lnTo>
                  <a:lnTo>
                    <a:pt x="697103" y="2883303"/>
                  </a:lnTo>
                  <a:lnTo>
                    <a:pt x="557682" y="2883303"/>
                  </a:lnTo>
                  <a:lnTo>
                    <a:pt x="557682" y="2739098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7983282" y="873184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83281" y="5848537"/>
              <a:ext cx="418465" cy="3027680"/>
            </a:xfrm>
            <a:custGeom>
              <a:avLst/>
              <a:gdLst/>
              <a:ahLst/>
              <a:cxnLst/>
              <a:rect l="l" t="t" r="r" b="b"/>
              <a:pathLst>
                <a:path w="418465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418465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418465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418465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418465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418465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418465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418465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418465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418465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418465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418465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418465" h="3027679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418465" h="3027679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418465" h="3027679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418465" h="3027679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418465" h="3027679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418465" h="3027679">
                  <a:moveTo>
                    <a:pt x="139420" y="2306484"/>
                  </a:moveTo>
                  <a:lnTo>
                    <a:pt x="278841" y="2306484"/>
                  </a:lnTo>
                  <a:lnTo>
                    <a:pt x="278841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418465" h="3027679">
                  <a:moveTo>
                    <a:pt x="139420" y="2450689"/>
                  </a:moveTo>
                  <a:lnTo>
                    <a:pt x="278841" y="2450689"/>
                  </a:lnTo>
                  <a:lnTo>
                    <a:pt x="278841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418465" h="3027679">
                  <a:moveTo>
                    <a:pt x="139420" y="2594894"/>
                  </a:moveTo>
                  <a:lnTo>
                    <a:pt x="278841" y="2594894"/>
                  </a:lnTo>
                  <a:lnTo>
                    <a:pt x="278841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418465" h="3027679">
                  <a:moveTo>
                    <a:pt x="139420" y="2883303"/>
                  </a:moveTo>
                  <a:lnTo>
                    <a:pt x="278841" y="2883303"/>
                  </a:lnTo>
                  <a:lnTo>
                    <a:pt x="278841" y="3027508"/>
                  </a:lnTo>
                  <a:lnTo>
                    <a:pt x="139420" y="3027508"/>
                  </a:lnTo>
                  <a:lnTo>
                    <a:pt x="139420" y="2883303"/>
                  </a:lnTo>
                </a:path>
                <a:path w="418465" h="3027679">
                  <a:moveTo>
                    <a:pt x="278841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1" y="144204"/>
                  </a:lnTo>
                  <a:lnTo>
                    <a:pt x="278841" y="0"/>
                  </a:lnTo>
                </a:path>
                <a:path w="418465" h="3027679">
                  <a:moveTo>
                    <a:pt x="278841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1" y="288409"/>
                  </a:lnTo>
                  <a:lnTo>
                    <a:pt x="278841" y="144204"/>
                  </a:lnTo>
                </a:path>
                <a:path w="418465" h="3027679">
                  <a:moveTo>
                    <a:pt x="278841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1" y="432614"/>
                  </a:lnTo>
                  <a:lnTo>
                    <a:pt x="278841" y="288409"/>
                  </a:lnTo>
                </a:path>
                <a:path w="418465" h="3027679">
                  <a:moveTo>
                    <a:pt x="278841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1" y="576819"/>
                  </a:lnTo>
                  <a:lnTo>
                    <a:pt x="278841" y="432614"/>
                  </a:lnTo>
                </a:path>
                <a:path w="418465" h="3027679">
                  <a:moveTo>
                    <a:pt x="278841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1" y="721024"/>
                  </a:lnTo>
                  <a:lnTo>
                    <a:pt x="278841" y="576819"/>
                  </a:lnTo>
                </a:path>
                <a:path w="418465" h="3027679">
                  <a:moveTo>
                    <a:pt x="278841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1" y="864436"/>
                  </a:lnTo>
                  <a:lnTo>
                    <a:pt x="278841" y="721024"/>
                  </a:lnTo>
                </a:path>
                <a:path w="418465" h="3027679">
                  <a:moveTo>
                    <a:pt x="278841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1" y="1008641"/>
                  </a:lnTo>
                  <a:lnTo>
                    <a:pt x="278841" y="864436"/>
                  </a:lnTo>
                </a:path>
                <a:path w="418465" h="3027679">
                  <a:moveTo>
                    <a:pt x="278841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1" y="1152846"/>
                  </a:lnTo>
                  <a:lnTo>
                    <a:pt x="278841" y="1008641"/>
                  </a:lnTo>
                </a:path>
                <a:path w="418465" h="3027679">
                  <a:moveTo>
                    <a:pt x="278841" y="1152846"/>
                  </a:moveTo>
                  <a:lnTo>
                    <a:pt x="418261" y="1152846"/>
                  </a:lnTo>
                  <a:lnTo>
                    <a:pt x="418261" y="1297050"/>
                  </a:lnTo>
                  <a:lnTo>
                    <a:pt x="278841" y="1297050"/>
                  </a:lnTo>
                  <a:lnTo>
                    <a:pt x="278841" y="1152846"/>
                  </a:lnTo>
                </a:path>
                <a:path w="418465" h="3027679">
                  <a:moveTo>
                    <a:pt x="278841" y="1297050"/>
                  </a:moveTo>
                  <a:lnTo>
                    <a:pt x="418261" y="1297050"/>
                  </a:lnTo>
                  <a:lnTo>
                    <a:pt x="418261" y="1441255"/>
                  </a:lnTo>
                  <a:lnTo>
                    <a:pt x="278841" y="1441255"/>
                  </a:lnTo>
                  <a:lnTo>
                    <a:pt x="278841" y="1297050"/>
                  </a:lnTo>
                </a:path>
                <a:path w="418465" h="3027679">
                  <a:moveTo>
                    <a:pt x="278841" y="1441255"/>
                  </a:moveTo>
                  <a:lnTo>
                    <a:pt x="418261" y="1441255"/>
                  </a:lnTo>
                  <a:lnTo>
                    <a:pt x="418261" y="1585460"/>
                  </a:lnTo>
                  <a:lnTo>
                    <a:pt x="278841" y="1585460"/>
                  </a:lnTo>
                  <a:lnTo>
                    <a:pt x="278841" y="1441255"/>
                  </a:lnTo>
                </a:path>
                <a:path w="418465" h="3027679">
                  <a:moveTo>
                    <a:pt x="278841" y="1585460"/>
                  </a:moveTo>
                  <a:lnTo>
                    <a:pt x="418261" y="1585460"/>
                  </a:lnTo>
                  <a:lnTo>
                    <a:pt x="418261" y="1729665"/>
                  </a:lnTo>
                  <a:lnTo>
                    <a:pt x="278841" y="1729665"/>
                  </a:lnTo>
                  <a:lnTo>
                    <a:pt x="278841" y="1585460"/>
                  </a:lnTo>
                </a:path>
                <a:path w="418465" h="3027679">
                  <a:moveTo>
                    <a:pt x="278841" y="1729665"/>
                  </a:moveTo>
                  <a:lnTo>
                    <a:pt x="418261" y="1729665"/>
                  </a:lnTo>
                  <a:lnTo>
                    <a:pt x="418261" y="1873870"/>
                  </a:lnTo>
                  <a:lnTo>
                    <a:pt x="278841" y="1873870"/>
                  </a:lnTo>
                  <a:lnTo>
                    <a:pt x="278841" y="1729665"/>
                  </a:lnTo>
                </a:path>
                <a:path w="418465" h="3027679">
                  <a:moveTo>
                    <a:pt x="278841" y="1873870"/>
                  </a:moveTo>
                  <a:lnTo>
                    <a:pt x="418261" y="1873870"/>
                  </a:lnTo>
                  <a:lnTo>
                    <a:pt x="418261" y="2018074"/>
                  </a:lnTo>
                  <a:lnTo>
                    <a:pt x="278841" y="2018074"/>
                  </a:lnTo>
                  <a:lnTo>
                    <a:pt x="278841" y="1873870"/>
                  </a:lnTo>
                </a:path>
                <a:path w="418465" h="3027679">
                  <a:moveTo>
                    <a:pt x="278841" y="2018074"/>
                  </a:moveTo>
                  <a:lnTo>
                    <a:pt x="418261" y="2018074"/>
                  </a:lnTo>
                  <a:lnTo>
                    <a:pt x="418261" y="2162279"/>
                  </a:lnTo>
                  <a:lnTo>
                    <a:pt x="278841" y="2162279"/>
                  </a:lnTo>
                  <a:lnTo>
                    <a:pt x="278841" y="2018074"/>
                  </a:lnTo>
                </a:path>
                <a:path w="418465" h="3027679">
                  <a:moveTo>
                    <a:pt x="278841" y="2162279"/>
                  </a:moveTo>
                  <a:lnTo>
                    <a:pt x="418261" y="2162279"/>
                  </a:lnTo>
                  <a:lnTo>
                    <a:pt x="418261" y="2306484"/>
                  </a:lnTo>
                  <a:lnTo>
                    <a:pt x="278841" y="2306484"/>
                  </a:lnTo>
                  <a:lnTo>
                    <a:pt x="278841" y="216227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8401543" y="82817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262123" y="8155021"/>
              <a:ext cx="279400" cy="288925"/>
            </a:xfrm>
            <a:custGeom>
              <a:avLst/>
              <a:gdLst/>
              <a:ahLst/>
              <a:cxnLst/>
              <a:rect l="l" t="t" r="r" b="b"/>
              <a:pathLst>
                <a:path w="279400" h="288925">
                  <a:moveTo>
                    <a:pt x="139420" y="126773"/>
                  </a:moveTo>
                  <a:lnTo>
                    <a:pt x="278841" y="126773"/>
                  </a:lnTo>
                  <a:lnTo>
                    <a:pt x="278841" y="270978"/>
                  </a:lnTo>
                  <a:lnTo>
                    <a:pt x="139420" y="270978"/>
                  </a:lnTo>
                  <a:lnTo>
                    <a:pt x="139420" y="126773"/>
                  </a:lnTo>
                </a:path>
                <a:path w="279400" h="288925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279400" h="288925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8262123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262123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279400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279400" h="3027679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3027679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8540964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8401543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279400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279400" h="3027679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3027679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3027679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540964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8540964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8540964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8540964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279400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819806" y="7578204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0" y="0"/>
                  </a:lnTo>
                  <a:lnTo>
                    <a:pt x="14021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8680384" y="7433997"/>
              <a:ext cx="280035" cy="288925"/>
            </a:xfrm>
            <a:custGeom>
              <a:avLst/>
              <a:gdLst/>
              <a:ahLst/>
              <a:cxnLst/>
              <a:rect l="l" t="t" r="r" b="b"/>
              <a:pathLst>
                <a:path w="280034" h="288925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80034" h="288925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280034" h="288925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8680384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8680384" y="5848537"/>
              <a:ext cx="419100" cy="3027680"/>
            </a:xfrm>
            <a:custGeom>
              <a:avLst/>
              <a:gdLst/>
              <a:ahLst/>
              <a:cxnLst/>
              <a:rect l="l" t="t" r="r" b="b"/>
              <a:pathLst>
                <a:path w="4191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4191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4191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4191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4191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4191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4191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419100" h="3027679">
                  <a:moveTo>
                    <a:pt x="139420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419100" h="3027679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419100" h="3027679">
                  <a:moveTo>
                    <a:pt x="139420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419100" h="3027679">
                  <a:moveTo>
                    <a:pt x="139420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419100" h="3027679">
                  <a:moveTo>
                    <a:pt x="139420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419100" h="3027679">
                  <a:moveTo>
                    <a:pt x="139420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419100" h="3027679">
                  <a:moveTo>
                    <a:pt x="139420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419100" h="3027679">
                  <a:moveTo>
                    <a:pt x="139420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419100" h="3027679">
                  <a:moveTo>
                    <a:pt x="139420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419100" h="3027679">
                  <a:moveTo>
                    <a:pt x="139420" y="1297050"/>
                  </a:moveTo>
                  <a:lnTo>
                    <a:pt x="279633" y="1297050"/>
                  </a:lnTo>
                  <a:lnTo>
                    <a:pt x="279633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419100" h="3027679">
                  <a:moveTo>
                    <a:pt x="139420" y="1441255"/>
                  </a:moveTo>
                  <a:lnTo>
                    <a:pt x="279633" y="1441255"/>
                  </a:lnTo>
                  <a:lnTo>
                    <a:pt x="279633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419100" h="3027679">
                  <a:moveTo>
                    <a:pt x="139420" y="1585460"/>
                  </a:moveTo>
                  <a:lnTo>
                    <a:pt x="279633" y="1585460"/>
                  </a:lnTo>
                  <a:lnTo>
                    <a:pt x="279633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419100" h="3027679">
                  <a:moveTo>
                    <a:pt x="139420" y="1873870"/>
                  </a:moveTo>
                  <a:lnTo>
                    <a:pt x="279633" y="1873870"/>
                  </a:lnTo>
                  <a:lnTo>
                    <a:pt x="279633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419100" h="3027679">
                  <a:moveTo>
                    <a:pt x="139420" y="2018074"/>
                  </a:moveTo>
                  <a:lnTo>
                    <a:pt x="279633" y="2018074"/>
                  </a:lnTo>
                  <a:lnTo>
                    <a:pt x="279633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419100" h="3027679">
                  <a:moveTo>
                    <a:pt x="139420" y="2162279"/>
                  </a:moveTo>
                  <a:lnTo>
                    <a:pt x="279633" y="2162279"/>
                  </a:lnTo>
                  <a:lnTo>
                    <a:pt x="279633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419100" h="3027679">
                  <a:moveTo>
                    <a:pt x="139420" y="2306484"/>
                  </a:moveTo>
                  <a:lnTo>
                    <a:pt x="279633" y="2306484"/>
                  </a:lnTo>
                  <a:lnTo>
                    <a:pt x="279633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419100" h="3027679">
                  <a:moveTo>
                    <a:pt x="139420" y="2450689"/>
                  </a:moveTo>
                  <a:lnTo>
                    <a:pt x="279633" y="2450689"/>
                  </a:lnTo>
                  <a:lnTo>
                    <a:pt x="279633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419100" h="3027679">
                  <a:moveTo>
                    <a:pt x="139420" y="2594894"/>
                  </a:moveTo>
                  <a:lnTo>
                    <a:pt x="279633" y="2594894"/>
                  </a:lnTo>
                  <a:lnTo>
                    <a:pt x="279633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419100" h="3027679">
                  <a:moveTo>
                    <a:pt x="139420" y="2739098"/>
                  </a:moveTo>
                  <a:lnTo>
                    <a:pt x="279633" y="2739098"/>
                  </a:lnTo>
                  <a:lnTo>
                    <a:pt x="279633" y="2883303"/>
                  </a:lnTo>
                  <a:lnTo>
                    <a:pt x="139420" y="2883303"/>
                  </a:lnTo>
                  <a:lnTo>
                    <a:pt x="139420" y="2739098"/>
                  </a:lnTo>
                </a:path>
                <a:path w="419100" h="3027679">
                  <a:moveTo>
                    <a:pt x="139420" y="2883303"/>
                  </a:moveTo>
                  <a:lnTo>
                    <a:pt x="279633" y="2883303"/>
                  </a:lnTo>
                  <a:lnTo>
                    <a:pt x="279633" y="3027508"/>
                  </a:lnTo>
                  <a:lnTo>
                    <a:pt x="139420" y="3027508"/>
                  </a:lnTo>
                  <a:lnTo>
                    <a:pt x="139420" y="2883303"/>
                  </a:lnTo>
                </a:path>
                <a:path w="419100" h="3027679">
                  <a:moveTo>
                    <a:pt x="279633" y="0"/>
                  </a:moveTo>
                  <a:lnTo>
                    <a:pt x="419053" y="0"/>
                  </a:lnTo>
                  <a:lnTo>
                    <a:pt x="419053" y="144204"/>
                  </a:lnTo>
                  <a:lnTo>
                    <a:pt x="279633" y="144204"/>
                  </a:lnTo>
                  <a:lnTo>
                    <a:pt x="279633" y="0"/>
                  </a:lnTo>
                </a:path>
                <a:path w="419100" h="3027679">
                  <a:moveTo>
                    <a:pt x="279633" y="144204"/>
                  </a:moveTo>
                  <a:lnTo>
                    <a:pt x="419053" y="144204"/>
                  </a:lnTo>
                  <a:lnTo>
                    <a:pt x="419053" y="288409"/>
                  </a:lnTo>
                  <a:lnTo>
                    <a:pt x="279633" y="288409"/>
                  </a:lnTo>
                  <a:lnTo>
                    <a:pt x="279633" y="144204"/>
                  </a:lnTo>
                </a:path>
                <a:path w="419100" h="3027679">
                  <a:moveTo>
                    <a:pt x="279633" y="288409"/>
                  </a:moveTo>
                  <a:lnTo>
                    <a:pt x="419053" y="288409"/>
                  </a:lnTo>
                  <a:lnTo>
                    <a:pt x="419053" y="432614"/>
                  </a:lnTo>
                  <a:lnTo>
                    <a:pt x="279633" y="432614"/>
                  </a:lnTo>
                  <a:lnTo>
                    <a:pt x="279633" y="288409"/>
                  </a:lnTo>
                </a:path>
                <a:path w="419100" h="3027679">
                  <a:moveTo>
                    <a:pt x="279633" y="432614"/>
                  </a:moveTo>
                  <a:lnTo>
                    <a:pt x="419053" y="432614"/>
                  </a:lnTo>
                  <a:lnTo>
                    <a:pt x="419053" y="576819"/>
                  </a:lnTo>
                  <a:lnTo>
                    <a:pt x="279633" y="576819"/>
                  </a:lnTo>
                  <a:lnTo>
                    <a:pt x="279633" y="432614"/>
                  </a:lnTo>
                </a:path>
                <a:path w="419100" h="3027679">
                  <a:moveTo>
                    <a:pt x="279633" y="576819"/>
                  </a:moveTo>
                  <a:lnTo>
                    <a:pt x="419053" y="576819"/>
                  </a:lnTo>
                  <a:lnTo>
                    <a:pt x="419053" y="721024"/>
                  </a:lnTo>
                  <a:lnTo>
                    <a:pt x="279633" y="721024"/>
                  </a:lnTo>
                  <a:lnTo>
                    <a:pt x="279633" y="576819"/>
                  </a:lnTo>
                </a:path>
                <a:path w="419100" h="3027679">
                  <a:moveTo>
                    <a:pt x="279633" y="721024"/>
                  </a:moveTo>
                  <a:lnTo>
                    <a:pt x="419053" y="721024"/>
                  </a:lnTo>
                  <a:lnTo>
                    <a:pt x="419053" y="864436"/>
                  </a:lnTo>
                  <a:lnTo>
                    <a:pt x="279633" y="864436"/>
                  </a:lnTo>
                  <a:lnTo>
                    <a:pt x="279633" y="721024"/>
                  </a:lnTo>
                </a:path>
                <a:path w="419100" h="3027679">
                  <a:moveTo>
                    <a:pt x="279633" y="864436"/>
                  </a:moveTo>
                  <a:lnTo>
                    <a:pt x="419053" y="864436"/>
                  </a:lnTo>
                  <a:lnTo>
                    <a:pt x="419053" y="1008641"/>
                  </a:lnTo>
                  <a:lnTo>
                    <a:pt x="279633" y="1008641"/>
                  </a:lnTo>
                  <a:lnTo>
                    <a:pt x="279633" y="864436"/>
                  </a:lnTo>
                </a:path>
                <a:path w="419100" h="3027679">
                  <a:moveTo>
                    <a:pt x="279633" y="1008641"/>
                  </a:moveTo>
                  <a:lnTo>
                    <a:pt x="419053" y="1008641"/>
                  </a:lnTo>
                  <a:lnTo>
                    <a:pt x="419053" y="1152846"/>
                  </a:lnTo>
                  <a:lnTo>
                    <a:pt x="279633" y="1152846"/>
                  </a:lnTo>
                  <a:lnTo>
                    <a:pt x="279633" y="1008641"/>
                  </a:lnTo>
                </a:path>
                <a:path w="419100" h="3027679">
                  <a:moveTo>
                    <a:pt x="279633" y="1152846"/>
                  </a:moveTo>
                  <a:lnTo>
                    <a:pt x="419053" y="1152846"/>
                  </a:lnTo>
                  <a:lnTo>
                    <a:pt x="419053" y="1297050"/>
                  </a:lnTo>
                  <a:lnTo>
                    <a:pt x="279633" y="1297050"/>
                  </a:lnTo>
                  <a:lnTo>
                    <a:pt x="279633" y="1152846"/>
                  </a:lnTo>
                </a:path>
                <a:path w="419100" h="3027679">
                  <a:moveTo>
                    <a:pt x="279633" y="1297050"/>
                  </a:moveTo>
                  <a:lnTo>
                    <a:pt x="419053" y="1297050"/>
                  </a:lnTo>
                  <a:lnTo>
                    <a:pt x="419053" y="1441255"/>
                  </a:lnTo>
                  <a:lnTo>
                    <a:pt x="279633" y="1441255"/>
                  </a:lnTo>
                  <a:lnTo>
                    <a:pt x="279633" y="1297050"/>
                  </a:lnTo>
                </a:path>
                <a:path w="419100" h="3027679">
                  <a:moveTo>
                    <a:pt x="279633" y="1441255"/>
                  </a:moveTo>
                  <a:lnTo>
                    <a:pt x="419053" y="1441255"/>
                  </a:lnTo>
                  <a:lnTo>
                    <a:pt x="419053" y="1585460"/>
                  </a:lnTo>
                  <a:lnTo>
                    <a:pt x="279633" y="1585460"/>
                  </a:lnTo>
                  <a:lnTo>
                    <a:pt x="279633" y="1441255"/>
                  </a:lnTo>
                </a:path>
                <a:path w="419100" h="3027679">
                  <a:moveTo>
                    <a:pt x="279633" y="1585460"/>
                  </a:moveTo>
                  <a:lnTo>
                    <a:pt x="419053" y="1585460"/>
                  </a:lnTo>
                  <a:lnTo>
                    <a:pt x="419053" y="1729665"/>
                  </a:lnTo>
                  <a:lnTo>
                    <a:pt x="279633" y="1729665"/>
                  </a:lnTo>
                  <a:lnTo>
                    <a:pt x="279633" y="158546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8960017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8960018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9238858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9099438" y="7289792"/>
              <a:ext cx="279400" cy="288925"/>
            </a:xfrm>
            <a:custGeom>
              <a:avLst/>
              <a:gdLst/>
              <a:ahLst/>
              <a:cxnLst/>
              <a:rect l="l" t="t" r="r" b="b"/>
              <a:pathLst>
                <a:path w="279400" h="288925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88925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9099439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9099438" y="5848537"/>
              <a:ext cx="418465" cy="3027680"/>
            </a:xfrm>
            <a:custGeom>
              <a:avLst/>
              <a:gdLst/>
              <a:ahLst/>
              <a:cxnLst/>
              <a:rect l="l" t="t" r="r" b="b"/>
              <a:pathLst>
                <a:path w="418465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418465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418465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418465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418465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418465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418465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418465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418465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418465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418465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418465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418465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418465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418465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418465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418465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418465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418465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418465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  <a:path w="418465" h="3027679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418465" h="3027679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418465" h="3027679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418465" h="3027679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418465" h="3027679">
                  <a:moveTo>
                    <a:pt x="139420" y="2306484"/>
                  </a:moveTo>
                  <a:lnTo>
                    <a:pt x="278841" y="2306484"/>
                  </a:lnTo>
                  <a:lnTo>
                    <a:pt x="278841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418465" h="3027679">
                  <a:moveTo>
                    <a:pt x="139420" y="2450689"/>
                  </a:moveTo>
                  <a:lnTo>
                    <a:pt x="278841" y="2450689"/>
                  </a:lnTo>
                  <a:lnTo>
                    <a:pt x="278841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418465" h="3027679">
                  <a:moveTo>
                    <a:pt x="139420" y="2594894"/>
                  </a:moveTo>
                  <a:lnTo>
                    <a:pt x="278841" y="2594894"/>
                  </a:lnTo>
                  <a:lnTo>
                    <a:pt x="278841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418465" h="3027679">
                  <a:moveTo>
                    <a:pt x="139420" y="2739098"/>
                  </a:moveTo>
                  <a:lnTo>
                    <a:pt x="278841" y="2739098"/>
                  </a:lnTo>
                  <a:lnTo>
                    <a:pt x="278841" y="2883303"/>
                  </a:lnTo>
                  <a:lnTo>
                    <a:pt x="139420" y="2883303"/>
                  </a:lnTo>
                  <a:lnTo>
                    <a:pt x="139420" y="2739098"/>
                  </a:lnTo>
                </a:path>
                <a:path w="418465" h="3027679">
                  <a:moveTo>
                    <a:pt x="139420" y="2883303"/>
                  </a:moveTo>
                  <a:lnTo>
                    <a:pt x="278841" y="2883303"/>
                  </a:lnTo>
                  <a:lnTo>
                    <a:pt x="278841" y="3027508"/>
                  </a:lnTo>
                  <a:lnTo>
                    <a:pt x="139420" y="3027508"/>
                  </a:lnTo>
                  <a:lnTo>
                    <a:pt x="139420" y="2883303"/>
                  </a:lnTo>
                </a:path>
                <a:path w="418465" h="3027679">
                  <a:moveTo>
                    <a:pt x="278841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1" y="144204"/>
                  </a:lnTo>
                  <a:lnTo>
                    <a:pt x="278841" y="0"/>
                  </a:lnTo>
                </a:path>
                <a:path w="418465" h="3027679">
                  <a:moveTo>
                    <a:pt x="278841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1" y="288409"/>
                  </a:lnTo>
                  <a:lnTo>
                    <a:pt x="278841" y="144204"/>
                  </a:lnTo>
                </a:path>
                <a:path w="418465" h="3027679">
                  <a:moveTo>
                    <a:pt x="278841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1" y="432614"/>
                  </a:lnTo>
                  <a:lnTo>
                    <a:pt x="278841" y="288409"/>
                  </a:lnTo>
                </a:path>
                <a:path w="418465" h="3027679">
                  <a:moveTo>
                    <a:pt x="278841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1" y="576819"/>
                  </a:lnTo>
                  <a:lnTo>
                    <a:pt x="278841" y="432614"/>
                  </a:lnTo>
                </a:path>
                <a:path w="418465" h="3027679">
                  <a:moveTo>
                    <a:pt x="278841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1" y="721024"/>
                  </a:lnTo>
                  <a:lnTo>
                    <a:pt x="278841" y="576819"/>
                  </a:lnTo>
                </a:path>
                <a:path w="418465" h="3027679">
                  <a:moveTo>
                    <a:pt x="278841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1" y="864436"/>
                  </a:lnTo>
                  <a:lnTo>
                    <a:pt x="278841" y="721024"/>
                  </a:lnTo>
                </a:path>
                <a:path w="418465" h="3027679">
                  <a:moveTo>
                    <a:pt x="278841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1" y="1008641"/>
                  </a:lnTo>
                  <a:lnTo>
                    <a:pt x="278841" y="864436"/>
                  </a:lnTo>
                </a:path>
                <a:path w="418465" h="3027679">
                  <a:moveTo>
                    <a:pt x="278841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1" y="1152846"/>
                  </a:lnTo>
                  <a:lnTo>
                    <a:pt x="278841" y="1008641"/>
                  </a:lnTo>
                </a:path>
                <a:path w="418465" h="3027679">
                  <a:moveTo>
                    <a:pt x="278841" y="1152846"/>
                  </a:moveTo>
                  <a:lnTo>
                    <a:pt x="418261" y="1152846"/>
                  </a:lnTo>
                  <a:lnTo>
                    <a:pt x="418261" y="1297050"/>
                  </a:lnTo>
                  <a:lnTo>
                    <a:pt x="278841" y="1297050"/>
                  </a:lnTo>
                  <a:lnTo>
                    <a:pt x="278841" y="1152846"/>
                  </a:lnTo>
                </a:path>
                <a:path w="418465" h="3027679">
                  <a:moveTo>
                    <a:pt x="278841" y="1297050"/>
                  </a:moveTo>
                  <a:lnTo>
                    <a:pt x="418261" y="1297050"/>
                  </a:lnTo>
                  <a:lnTo>
                    <a:pt x="418261" y="1441255"/>
                  </a:lnTo>
                  <a:lnTo>
                    <a:pt x="278841" y="1441255"/>
                  </a:lnTo>
                  <a:lnTo>
                    <a:pt x="278841" y="1297050"/>
                  </a:lnTo>
                </a:path>
                <a:path w="418465" h="3027679">
                  <a:moveTo>
                    <a:pt x="278841" y="1441255"/>
                  </a:moveTo>
                  <a:lnTo>
                    <a:pt x="418261" y="1441255"/>
                  </a:lnTo>
                  <a:lnTo>
                    <a:pt x="418261" y="1585460"/>
                  </a:lnTo>
                  <a:lnTo>
                    <a:pt x="278841" y="1585460"/>
                  </a:lnTo>
                  <a:lnTo>
                    <a:pt x="278841" y="144125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9378280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9378280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  <a:path w="279400" h="3027679">
                  <a:moveTo>
                    <a:pt x="139420" y="1441255"/>
                  </a:moveTo>
                  <a:lnTo>
                    <a:pt x="278841" y="1441255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9517701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9517700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796542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9657121" y="7145588"/>
              <a:ext cx="279400" cy="288925"/>
            </a:xfrm>
            <a:custGeom>
              <a:avLst/>
              <a:gdLst/>
              <a:ahLst/>
              <a:cxnLst/>
              <a:rect l="l" t="t" r="r" b="b"/>
              <a:pathLst>
                <a:path w="279400" h="288925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88925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279400" h="288925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9657121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9657121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3027679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5"/>
                  </a:lnTo>
                  <a:lnTo>
                    <a:pt x="139420" y="1441255"/>
                  </a:lnTo>
                  <a:lnTo>
                    <a:pt x="139420" y="129705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9796542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9796541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9935961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9935962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9935961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9935962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441255"/>
                  </a:moveTo>
                  <a:lnTo>
                    <a:pt x="139420" y="1441255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10075383" y="685717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10075383" y="685717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10075383" y="700138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10075383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279400" h="3027679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5"/>
                  </a:lnTo>
                  <a:lnTo>
                    <a:pt x="0" y="1441255"/>
                  </a:lnTo>
                  <a:lnTo>
                    <a:pt x="0" y="1297050"/>
                  </a:lnTo>
                </a:path>
                <a:path w="279400" h="3027679">
                  <a:moveTo>
                    <a:pt x="0" y="1441255"/>
                  </a:moveTo>
                  <a:lnTo>
                    <a:pt x="139420" y="1441255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10214802" y="671297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10214803" y="671297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10214802" y="685717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10214803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279400" h="3027679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279400" h="3027679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5"/>
                  </a:lnTo>
                  <a:lnTo>
                    <a:pt x="0" y="1441255"/>
                  </a:lnTo>
                  <a:lnTo>
                    <a:pt x="0" y="1297050"/>
                  </a:lnTo>
                </a:path>
                <a:path w="279400" h="3027679">
                  <a:moveTo>
                    <a:pt x="0" y="1441255"/>
                  </a:moveTo>
                  <a:lnTo>
                    <a:pt x="139420" y="1441255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279400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79400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10354223" y="6569562"/>
              <a:ext cx="139700" cy="143510"/>
            </a:xfrm>
            <a:custGeom>
              <a:avLst/>
              <a:gdLst/>
              <a:ahLst/>
              <a:cxnLst/>
              <a:rect l="l" t="t" r="r" b="b"/>
              <a:pathLst>
                <a:path w="139700" h="143509">
                  <a:moveTo>
                    <a:pt x="0" y="0"/>
                  </a:moveTo>
                  <a:lnTo>
                    <a:pt x="139421" y="0"/>
                  </a:lnTo>
                  <a:lnTo>
                    <a:pt x="139421" y="143412"/>
                  </a:lnTo>
                  <a:lnTo>
                    <a:pt x="0" y="1434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10354224" y="5848537"/>
              <a:ext cx="280035" cy="3027680"/>
            </a:xfrm>
            <a:custGeom>
              <a:avLst/>
              <a:gdLst/>
              <a:ahLst/>
              <a:cxnLst/>
              <a:rect l="l" t="t" r="r" b="b"/>
              <a:pathLst>
                <a:path w="280034" h="3027679">
                  <a:moveTo>
                    <a:pt x="0" y="721024"/>
                  </a:moveTo>
                  <a:lnTo>
                    <a:pt x="139420" y="721024"/>
                  </a:lnTo>
                  <a:lnTo>
                    <a:pt x="139420" y="864436"/>
                  </a:lnTo>
                  <a:lnTo>
                    <a:pt x="0" y="864436"/>
                  </a:lnTo>
                  <a:lnTo>
                    <a:pt x="0" y="721024"/>
                  </a:lnTo>
                </a:path>
                <a:path w="280034" h="3027679">
                  <a:moveTo>
                    <a:pt x="0" y="864436"/>
                  </a:moveTo>
                  <a:lnTo>
                    <a:pt x="139420" y="864436"/>
                  </a:lnTo>
                  <a:lnTo>
                    <a:pt x="139420" y="1008641"/>
                  </a:lnTo>
                  <a:lnTo>
                    <a:pt x="0" y="1008641"/>
                  </a:lnTo>
                  <a:lnTo>
                    <a:pt x="0" y="864436"/>
                  </a:lnTo>
                </a:path>
                <a:path w="280034" h="3027679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280034" h="3027679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280034" h="3027679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5"/>
                  </a:lnTo>
                  <a:lnTo>
                    <a:pt x="0" y="1441255"/>
                  </a:lnTo>
                  <a:lnTo>
                    <a:pt x="0" y="1297050"/>
                  </a:lnTo>
                </a:path>
                <a:path w="280034" h="3027679">
                  <a:moveTo>
                    <a:pt x="0" y="1441255"/>
                  </a:moveTo>
                  <a:lnTo>
                    <a:pt x="139420" y="1441255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280034" h="3027679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80034" h="3027679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80034" h="3027679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80034" h="3027679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80034" h="3027679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80034" h="3027679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80034" h="3027679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80034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80034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80034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80034" h="3027679">
                  <a:moveTo>
                    <a:pt x="139420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80034" h="3027679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0493645" y="613694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10493644" y="6136946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10493645" y="6281153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10493644" y="6281151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10493645" y="642535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10493644" y="5848537"/>
              <a:ext cx="2220595" cy="3027680"/>
            </a:xfrm>
            <a:custGeom>
              <a:avLst/>
              <a:gdLst/>
              <a:ahLst/>
              <a:cxnLst/>
              <a:rect l="l" t="t" r="r" b="b"/>
              <a:pathLst>
                <a:path w="2220595" h="3027679">
                  <a:moveTo>
                    <a:pt x="0" y="576819"/>
                  </a:moveTo>
                  <a:lnTo>
                    <a:pt x="140212" y="576819"/>
                  </a:lnTo>
                  <a:lnTo>
                    <a:pt x="140212" y="721024"/>
                  </a:lnTo>
                  <a:lnTo>
                    <a:pt x="0" y="721024"/>
                  </a:lnTo>
                  <a:lnTo>
                    <a:pt x="0" y="576819"/>
                  </a:lnTo>
                </a:path>
                <a:path w="2220595" h="3027679">
                  <a:moveTo>
                    <a:pt x="0" y="721024"/>
                  </a:moveTo>
                  <a:lnTo>
                    <a:pt x="140212" y="721024"/>
                  </a:lnTo>
                  <a:lnTo>
                    <a:pt x="140212" y="864436"/>
                  </a:lnTo>
                  <a:lnTo>
                    <a:pt x="0" y="864436"/>
                  </a:lnTo>
                  <a:lnTo>
                    <a:pt x="0" y="721024"/>
                  </a:lnTo>
                </a:path>
                <a:path w="2220595" h="3027679">
                  <a:moveTo>
                    <a:pt x="0" y="864436"/>
                  </a:moveTo>
                  <a:lnTo>
                    <a:pt x="140212" y="864436"/>
                  </a:lnTo>
                  <a:lnTo>
                    <a:pt x="140212" y="1008641"/>
                  </a:lnTo>
                  <a:lnTo>
                    <a:pt x="0" y="1008641"/>
                  </a:lnTo>
                  <a:lnTo>
                    <a:pt x="0" y="864436"/>
                  </a:lnTo>
                </a:path>
                <a:path w="2220595" h="3027679">
                  <a:moveTo>
                    <a:pt x="0" y="1008641"/>
                  </a:moveTo>
                  <a:lnTo>
                    <a:pt x="140212" y="1008641"/>
                  </a:lnTo>
                  <a:lnTo>
                    <a:pt x="140212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2220595" h="3027679">
                  <a:moveTo>
                    <a:pt x="137044" y="1301804"/>
                  </a:moveTo>
                  <a:lnTo>
                    <a:pt x="2220431" y="1301804"/>
                  </a:lnTo>
                  <a:lnTo>
                    <a:pt x="2220431" y="2735929"/>
                  </a:lnTo>
                  <a:lnTo>
                    <a:pt x="137044" y="2735929"/>
                  </a:lnTo>
                  <a:lnTo>
                    <a:pt x="137044" y="1301804"/>
                  </a:lnTo>
                </a:path>
                <a:path w="2220595" h="3027679">
                  <a:moveTo>
                    <a:pt x="0" y="1152846"/>
                  </a:moveTo>
                  <a:lnTo>
                    <a:pt x="140212" y="1152846"/>
                  </a:lnTo>
                  <a:lnTo>
                    <a:pt x="140212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2220595" h="3027679">
                  <a:moveTo>
                    <a:pt x="0" y="1297050"/>
                  </a:moveTo>
                  <a:lnTo>
                    <a:pt x="140212" y="1297050"/>
                  </a:lnTo>
                  <a:lnTo>
                    <a:pt x="140212" y="1441255"/>
                  </a:lnTo>
                  <a:lnTo>
                    <a:pt x="0" y="1441255"/>
                  </a:lnTo>
                  <a:lnTo>
                    <a:pt x="0" y="1297050"/>
                  </a:lnTo>
                </a:path>
                <a:path w="2220595" h="3027679">
                  <a:moveTo>
                    <a:pt x="0" y="1441255"/>
                  </a:moveTo>
                  <a:lnTo>
                    <a:pt x="140212" y="1441255"/>
                  </a:lnTo>
                  <a:lnTo>
                    <a:pt x="140212" y="1585460"/>
                  </a:lnTo>
                  <a:lnTo>
                    <a:pt x="0" y="1585460"/>
                  </a:lnTo>
                  <a:lnTo>
                    <a:pt x="0" y="1441255"/>
                  </a:lnTo>
                </a:path>
                <a:path w="2220595" h="3027679">
                  <a:moveTo>
                    <a:pt x="0" y="1585460"/>
                  </a:moveTo>
                  <a:lnTo>
                    <a:pt x="140212" y="1585460"/>
                  </a:lnTo>
                  <a:lnTo>
                    <a:pt x="140212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220595" h="3027679">
                  <a:moveTo>
                    <a:pt x="0" y="1729665"/>
                  </a:moveTo>
                  <a:lnTo>
                    <a:pt x="140212" y="1729665"/>
                  </a:lnTo>
                  <a:lnTo>
                    <a:pt x="140212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220595" h="3027679">
                  <a:moveTo>
                    <a:pt x="0" y="1873870"/>
                  </a:moveTo>
                  <a:lnTo>
                    <a:pt x="140212" y="1873870"/>
                  </a:lnTo>
                  <a:lnTo>
                    <a:pt x="140212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220595" h="3027679">
                  <a:moveTo>
                    <a:pt x="0" y="2018074"/>
                  </a:moveTo>
                  <a:lnTo>
                    <a:pt x="140212" y="2018074"/>
                  </a:lnTo>
                  <a:lnTo>
                    <a:pt x="140212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220595" h="3027679">
                  <a:moveTo>
                    <a:pt x="0" y="2162279"/>
                  </a:moveTo>
                  <a:lnTo>
                    <a:pt x="140212" y="2162279"/>
                  </a:lnTo>
                  <a:lnTo>
                    <a:pt x="140212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220595" h="3027679">
                  <a:moveTo>
                    <a:pt x="0" y="2306484"/>
                  </a:moveTo>
                  <a:lnTo>
                    <a:pt x="140212" y="2306484"/>
                  </a:lnTo>
                  <a:lnTo>
                    <a:pt x="140212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220595" h="3027679">
                  <a:moveTo>
                    <a:pt x="0" y="2450689"/>
                  </a:moveTo>
                  <a:lnTo>
                    <a:pt x="140212" y="2450689"/>
                  </a:lnTo>
                  <a:lnTo>
                    <a:pt x="140212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220595" h="3027679">
                  <a:moveTo>
                    <a:pt x="0" y="2594894"/>
                  </a:moveTo>
                  <a:lnTo>
                    <a:pt x="140212" y="2594894"/>
                  </a:lnTo>
                  <a:lnTo>
                    <a:pt x="140212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220595" h="3027679">
                  <a:moveTo>
                    <a:pt x="0" y="2739098"/>
                  </a:moveTo>
                  <a:lnTo>
                    <a:pt x="140212" y="2739098"/>
                  </a:lnTo>
                  <a:lnTo>
                    <a:pt x="140212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220595" h="3027679">
                  <a:moveTo>
                    <a:pt x="0" y="2883303"/>
                  </a:moveTo>
                  <a:lnTo>
                    <a:pt x="140212" y="2883303"/>
                  </a:lnTo>
                  <a:lnTo>
                    <a:pt x="140212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220595" h="3027679">
                  <a:moveTo>
                    <a:pt x="140212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40212" y="144204"/>
                  </a:lnTo>
                  <a:lnTo>
                    <a:pt x="140212" y="0"/>
                  </a:lnTo>
                </a:path>
                <a:path w="2220595" h="3027679">
                  <a:moveTo>
                    <a:pt x="140212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40212" y="432614"/>
                  </a:lnTo>
                  <a:lnTo>
                    <a:pt x="140212" y="288409"/>
                  </a:lnTo>
                </a:path>
                <a:path w="2220595" h="3027679">
                  <a:moveTo>
                    <a:pt x="140212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40212" y="576819"/>
                  </a:lnTo>
                  <a:lnTo>
                    <a:pt x="140212" y="432614"/>
                  </a:lnTo>
                </a:path>
                <a:path w="2220595" h="3027679">
                  <a:moveTo>
                    <a:pt x="140212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40212" y="721024"/>
                  </a:lnTo>
                  <a:lnTo>
                    <a:pt x="140212" y="576819"/>
                  </a:lnTo>
                </a:path>
                <a:path w="2220595" h="3027679">
                  <a:moveTo>
                    <a:pt x="140212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40212" y="864436"/>
                  </a:lnTo>
                  <a:lnTo>
                    <a:pt x="140212" y="721024"/>
                  </a:lnTo>
                </a:path>
                <a:path w="2220595" h="3027679">
                  <a:moveTo>
                    <a:pt x="140212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40212" y="1008641"/>
                  </a:lnTo>
                  <a:lnTo>
                    <a:pt x="140212" y="864436"/>
                  </a:lnTo>
                </a:path>
                <a:path w="2220595" h="3027679">
                  <a:moveTo>
                    <a:pt x="140212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40212" y="1152846"/>
                  </a:lnTo>
                  <a:lnTo>
                    <a:pt x="140212" y="1008641"/>
                  </a:lnTo>
                </a:path>
                <a:path w="2220595" h="3027679">
                  <a:moveTo>
                    <a:pt x="140212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40212" y="1297050"/>
                  </a:lnTo>
                  <a:lnTo>
                    <a:pt x="140212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10633858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1063385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10633858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10633857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10633858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10633857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10633858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10633857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10633858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10633857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10633858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10633857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10633858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10633857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10633858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 descr=""/>
            <p:cNvSpPr/>
            <p:nvPr/>
          </p:nvSpPr>
          <p:spPr>
            <a:xfrm>
              <a:off x="10633857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 descr=""/>
            <p:cNvSpPr/>
            <p:nvPr/>
          </p:nvSpPr>
          <p:spPr>
            <a:xfrm>
              <a:off x="10633858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10633857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10633858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10633857" y="8443431"/>
              <a:ext cx="139700" cy="433070"/>
            </a:xfrm>
            <a:custGeom>
              <a:avLst/>
              <a:gdLst/>
              <a:ahLst/>
              <a:cxnLst/>
              <a:rect l="l" t="t" r="r" b="b"/>
              <a:pathLst>
                <a:path w="139700" h="433070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139700" h="433070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  <a:path w="139700" h="433070">
                  <a:moveTo>
                    <a:pt x="0" y="288409"/>
                  </a:moveTo>
                  <a:lnTo>
                    <a:pt x="139420" y="288409"/>
                  </a:lnTo>
                  <a:lnTo>
                    <a:pt x="139420" y="432614"/>
                  </a:lnTo>
                  <a:lnTo>
                    <a:pt x="0" y="432614"/>
                  </a:lnTo>
                  <a:lnTo>
                    <a:pt x="0" y="28840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10773277" y="584853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10773278" y="5848537"/>
              <a:ext cx="139700" cy="1297305"/>
            </a:xfrm>
            <a:custGeom>
              <a:avLst/>
              <a:gdLst/>
              <a:ahLst/>
              <a:cxnLst/>
              <a:rect l="l" t="t" r="r" b="b"/>
              <a:pathLst>
                <a:path w="139700" h="1297304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139700" h="1297304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  <a:path w="139700" h="1297304">
                  <a:moveTo>
                    <a:pt x="0" y="288409"/>
                  </a:moveTo>
                  <a:lnTo>
                    <a:pt x="139420" y="288409"/>
                  </a:lnTo>
                  <a:lnTo>
                    <a:pt x="139420" y="432614"/>
                  </a:lnTo>
                  <a:lnTo>
                    <a:pt x="0" y="432614"/>
                  </a:lnTo>
                  <a:lnTo>
                    <a:pt x="0" y="288409"/>
                  </a:lnTo>
                </a:path>
                <a:path w="139700" h="1297304">
                  <a:moveTo>
                    <a:pt x="0" y="432614"/>
                  </a:moveTo>
                  <a:lnTo>
                    <a:pt x="139420" y="432614"/>
                  </a:lnTo>
                  <a:lnTo>
                    <a:pt x="139420" y="576819"/>
                  </a:lnTo>
                  <a:lnTo>
                    <a:pt x="0" y="576819"/>
                  </a:lnTo>
                  <a:lnTo>
                    <a:pt x="0" y="432614"/>
                  </a:lnTo>
                </a:path>
                <a:path w="139700" h="1297304">
                  <a:moveTo>
                    <a:pt x="0" y="576819"/>
                  </a:moveTo>
                  <a:lnTo>
                    <a:pt x="139420" y="576819"/>
                  </a:lnTo>
                  <a:lnTo>
                    <a:pt x="139420" y="721024"/>
                  </a:lnTo>
                  <a:lnTo>
                    <a:pt x="0" y="721024"/>
                  </a:lnTo>
                  <a:lnTo>
                    <a:pt x="0" y="576819"/>
                  </a:lnTo>
                </a:path>
                <a:path w="139700" h="1297304">
                  <a:moveTo>
                    <a:pt x="0" y="721024"/>
                  </a:moveTo>
                  <a:lnTo>
                    <a:pt x="139420" y="721024"/>
                  </a:lnTo>
                  <a:lnTo>
                    <a:pt x="139420" y="864436"/>
                  </a:lnTo>
                  <a:lnTo>
                    <a:pt x="0" y="864436"/>
                  </a:lnTo>
                  <a:lnTo>
                    <a:pt x="0" y="721024"/>
                  </a:lnTo>
                </a:path>
                <a:path w="139700" h="1297304">
                  <a:moveTo>
                    <a:pt x="0" y="864436"/>
                  </a:moveTo>
                  <a:lnTo>
                    <a:pt x="139420" y="864436"/>
                  </a:lnTo>
                  <a:lnTo>
                    <a:pt x="139420" y="1008641"/>
                  </a:lnTo>
                  <a:lnTo>
                    <a:pt x="0" y="1008641"/>
                  </a:lnTo>
                  <a:lnTo>
                    <a:pt x="0" y="864436"/>
                  </a:lnTo>
                </a:path>
                <a:path w="139700" h="1297304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139700" h="1297304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1077327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 descr=""/>
            <p:cNvSpPr/>
            <p:nvPr/>
          </p:nvSpPr>
          <p:spPr>
            <a:xfrm>
              <a:off x="10773278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 descr=""/>
            <p:cNvSpPr/>
            <p:nvPr/>
          </p:nvSpPr>
          <p:spPr>
            <a:xfrm>
              <a:off x="10773277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 descr=""/>
            <p:cNvSpPr/>
            <p:nvPr/>
          </p:nvSpPr>
          <p:spPr>
            <a:xfrm>
              <a:off x="10773278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 descr=""/>
            <p:cNvSpPr/>
            <p:nvPr/>
          </p:nvSpPr>
          <p:spPr>
            <a:xfrm>
              <a:off x="10773277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 descr=""/>
            <p:cNvSpPr/>
            <p:nvPr/>
          </p:nvSpPr>
          <p:spPr>
            <a:xfrm>
              <a:off x="10773278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 descr=""/>
            <p:cNvSpPr/>
            <p:nvPr/>
          </p:nvSpPr>
          <p:spPr>
            <a:xfrm>
              <a:off x="10773277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 descr=""/>
            <p:cNvSpPr/>
            <p:nvPr/>
          </p:nvSpPr>
          <p:spPr>
            <a:xfrm>
              <a:off x="10773278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 descr=""/>
            <p:cNvSpPr/>
            <p:nvPr/>
          </p:nvSpPr>
          <p:spPr>
            <a:xfrm>
              <a:off x="10773277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 descr=""/>
            <p:cNvSpPr/>
            <p:nvPr/>
          </p:nvSpPr>
          <p:spPr>
            <a:xfrm>
              <a:off x="10773278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 descr=""/>
            <p:cNvSpPr/>
            <p:nvPr/>
          </p:nvSpPr>
          <p:spPr>
            <a:xfrm>
              <a:off x="10773277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 descr=""/>
            <p:cNvSpPr/>
            <p:nvPr/>
          </p:nvSpPr>
          <p:spPr>
            <a:xfrm>
              <a:off x="10773278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 descr=""/>
            <p:cNvSpPr/>
            <p:nvPr/>
          </p:nvSpPr>
          <p:spPr>
            <a:xfrm>
              <a:off x="10773277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 descr=""/>
            <p:cNvSpPr/>
            <p:nvPr/>
          </p:nvSpPr>
          <p:spPr>
            <a:xfrm>
              <a:off x="10773278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 descr=""/>
            <p:cNvSpPr/>
            <p:nvPr/>
          </p:nvSpPr>
          <p:spPr>
            <a:xfrm>
              <a:off x="10773277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 descr=""/>
            <p:cNvSpPr/>
            <p:nvPr/>
          </p:nvSpPr>
          <p:spPr>
            <a:xfrm>
              <a:off x="10773278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 descr=""/>
            <p:cNvSpPr/>
            <p:nvPr/>
          </p:nvSpPr>
          <p:spPr>
            <a:xfrm>
              <a:off x="10773277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 descr=""/>
            <p:cNvSpPr/>
            <p:nvPr/>
          </p:nvSpPr>
          <p:spPr>
            <a:xfrm>
              <a:off x="10773278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 descr=""/>
            <p:cNvSpPr/>
            <p:nvPr/>
          </p:nvSpPr>
          <p:spPr>
            <a:xfrm>
              <a:off x="10773277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 descr=""/>
            <p:cNvSpPr/>
            <p:nvPr/>
          </p:nvSpPr>
          <p:spPr>
            <a:xfrm>
              <a:off x="10773278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 descr=""/>
            <p:cNvSpPr/>
            <p:nvPr/>
          </p:nvSpPr>
          <p:spPr>
            <a:xfrm>
              <a:off x="10912698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 descr=""/>
            <p:cNvSpPr/>
            <p:nvPr/>
          </p:nvSpPr>
          <p:spPr>
            <a:xfrm>
              <a:off x="10912699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 descr=""/>
            <p:cNvSpPr/>
            <p:nvPr/>
          </p:nvSpPr>
          <p:spPr>
            <a:xfrm>
              <a:off x="10912698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 descr=""/>
            <p:cNvSpPr/>
            <p:nvPr/>
          </p:nvSpPr>
          <p:spPr>
            <a:xfrm>
              <a:off x="10912699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 descr=""/>
            <p:cNvSpPr/>
            <p:nvPr/>
          </p:nvSpPr>
          <p:spPr>
            <a:xfrm>
              <a:off x="10912698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 descr=""/>
            <p:cNvSpPr/>
            <p:nvPr/>
          </p:nvSpPr>
          <p:spPr>
            <a:xfrm>
              <a:off x="10912699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 descr=""/>
            <p:cNvSpPr/>
            <p:nvPr/>
          </p:nvSpPr>
          <p:spPr>
            <a:xfrm>
              <a:off x="10912698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 descr=""/>
            <p:cNvSpPr/>
            <p:nvPr/>
          </p:nvSpPr>
          <p:spPr>
            <a:xfrm>
              <a:off x="10912699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10912698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10912699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10912698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 descr=""/>
            <p:cNvSpPr/>
            <p:nvPr/>
          </p:nvSpPr>
          <p:spPr>
            <a:xfrm>
              <a:off x="10912699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 descr=""/>
            <p:cNvSpPr/>
            <p:nvPr/>
          </p:nvSpPr>
          <p:spPr>
            <a:xfrm>
              <a:off x="10912698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10912699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 descr=""/>
            <p:cNvSpPr/>
            <p:nvPr/>
          </p:nvSpPr>
          <p:spPr>
            <a:xfrm>
              <a:off x="10912698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 descr=""/>
            <p:cNvSpPr/>
            <p:nvPr/>
          </p:nvSpPr>
          <p:spPr>
            <a:xfrm>
              <a:off x="10912699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10912698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10912699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10912698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10912699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11052120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11052119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11052120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11052119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11052120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11052119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11052120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9" name="object 129" descr=""/>
            <p:cNvSpPr/>
            <p:nvPr/>
          </p:nvSpPr>
          <p:spPr>
            <a:xfrm>
              <a:off x="11052119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 descr=""/>
            <p:cNvSpPr/>
            <p:nvPr/>
          </p:nvSpPr>
          <p:spPr>
            <a:xfrm>
              <a:off x="11052120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11052119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11052120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11052119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11052120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11052119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11052120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11052119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11052120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 descr=""/>
            <p:cNvSpPr/>
            <p:nvPr/>
          </p:nvSpPr>
          <p:spPr>
            <a:xfrm>
              <a:off x="11052119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0" name="object 140" descr=""/>
            <p:cNvSpPr/>
            <p:nvPr/>
          </p:nvSpPr>
          <p:spPr>
            <a:xfrm>
              <a:off x="11052120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11052119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11191539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11191540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11191539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 descr=""/>
            <p:cNvSpPr/>
            <p:nvPr/>
          </p:nvSpPr>
          <p:spPr>
            <a:xfrm>
              <a:off x="11191540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 descr=""/>
            <p:cNvSpPr/>
            <p:nvPr/>
          </p:nvSpPr>
          <p:spPr>
            <a:xfrm>
              <a:off x="11191539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11191540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11191539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11191540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11191539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11191540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2" name="object 152" descr=""/>
            <p:cNvSpPr/>
            <p:nvPr/>
          </p:nvSpPr>
          <p:spPr>
            <a:xfrm>
              <a:off x="11191539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3" name="object 153" descr=""/>
            <p:cNvSpPr/>
            <p:nvPr/>
          </p:nvSpPr>
          <p:spPr>
            <a:xfrm>
              <a:off x="11191540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11191539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11191540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11191539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11191540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11191539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11191540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 descr=""/>
            <p:cNvSpPr/>
            <p:nvPr/>
          </p:nvSpPr>
          <p:spPr>
            <a:xfrm>
              <a:off x="11191539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1" name="object 161" descr=""/>
            <p:cNvSpPr/>
            <p:nvPr/>
          </p:nvSpPr>
          <p:spPr>
            <a:xfrm>
              <a:off x="11191540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 descr=""/>
            <p:cNvSpPr/>
            <p:nvPr/>
          </p:nvSpPr>
          <p:spPr>
            <a:xfrm>
              <a:off x="11330961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 descr=""/>
            <p:cNvSpPr/>
            <p:nvPr/>
          </p:nvSpPr>
          <p:spPr>
            <a:xfrm>
              <a:off x="11330960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 descr=""/>
            <p:cNvSpPr/>
            <p:nvPr/>
          </p:nvSpPr>
          <p:spPr>
            <a:xfrm>
              <a:off x="11330961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 descr=""/>
            <p:cNvSpPr/>
            <p:nvPr/>
          </p:nvSpPr>
          <p:spPr>
            <a:xfrm>
              <a:off x="11330960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 descr=""/>
            <p:cNvSpPr/>
            <p:nvPr/>
          </p:nvSpPr>
          <p:spPr>
            <a:xfrm>
              <a:off x="11330961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 descr=""/>
            <p:cNvSpPr/>
            <p:nvPr/>
          </p:nvSpPr>
          <p:spPr>
            <a:xfrm>
              <a:off x="11330960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 descr=""/>
            <p:cNvSpPr/>
            <p:nvPr/>
          </p:nvSpPr>
          <p:spPr>
            <a:xfrm>
              <a:off x="11330961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 descr=""/>
            <p:cNvSpPr/>
            <p:nvPr/>
          </p:nvSpPr>
          <p:spPr>
            <a:xfrm>
              <a:off x="11330960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 descr=""/>
            <p:cNvSpPr/>
            <p:nvPr/>
          </p:nvSpPr>
          <p:spPr>
            <a:xfrm>
              <a:off x="11330961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 descr=""/>
            <p:cNvSpPr/>
            <p:nvPr/>
          </p:nvSpPr>
          <p:spPr>
            <a:xfrm>
              <a:off x="11330960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 descr=""/>
            <p:cNvSpPr/>
            <p:nvPr/>
          </p:nvSpPr>
          <p:spPr>
            <a:xfrm>
              <a:off x="11330961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 descr=""/>
            <p:cNvSpPr/>
            <p:nvPr/>
          </p:nvSpPr>
          <p:spPr>
            <a:xfrm>
              <a:off x="11330960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 descr=""/>
            <p:cNvSpPr/>
            <p:nvPr/>
          </p:nvSpPr>
          <p:spPr>
            <a:xfrm>
              <a:off x="11330961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 descr=""/>
            <p:cNvSpPr/>
            <p:nvPr/>
          </p:nvSpPr>
          <p:spPr>
            <a:xfrm>
              <a:off x="11330960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 descr=""/>
            <p:cNvSpPr/>
            <p:nvPr/>
          </p:nvSpPr>
          <p:spPr>
            <a:xfrm>
              <a:off x="11330961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7" name="object 177" descr=""/>
            <p:cNvSpPr/>
            <p:nvPr/>
          </p:nvSpPr>
          <p:spPr>
            <a:xfrm>
              <a:off x="11330960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8" name="object 178" descr=""/>
            <p:cNvSpPr/>
            <p:nvPr/>
          </p:nvSpPr>
          <p:spPr>
            <a:xfrm>
              <a:off x="11330961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 descr=""/>
            <p:cNvSpPr/>
            <p:nvPr/>
          </p:nvSpPr>
          <p:spPr>
            <a:xfrm>
              <a:off x="11330960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 descr=""/>
            <p:cNvSpPr/>
            <p:nvPr/>
          </p:nvSpPr>
          <p:spPr>
            <a:xfrm>
              <a:off x="11330961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1" name="object 181" descr=""/>
            <p:cNvSpPr/>
            <p:nvPr/>
          </p:nvSpPr>
          <p:spPr>
            <a:xfrm>
              <a:off x="11330960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2" name="object 182" descr=""/>
            <p:cNvSpPr/>
            <p:nvPr/>
          </p:nvSpPr>
          <p:spPr>
            <a:xfrm>
              <a:off x="11470380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 descr=""/>
            <p:cNvSpPr/>
            <p:nvPr/>
          </p:nvSpPr>
          <p:spPr>
            <a:xfrm>
              <a:off x="11470381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 descr=""/>
            <p:cNvSpPr/>
            <p:nvPr/>
          </p:nvSpPr>
          <p:spPr>
            <a:xfrm>
              <a:off x="11470380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 descr=""/>
            <p:cNvSpPr/>
            <p:nvPr/>
          </p:nvSpPr>
          <p:spPr>
            <a:xfrm>
              <a:off x="11470381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6" name="object 186" descr=""/>
            <p:cNvSpPr/>
            <p:nvPr/>
          </p:nvSpPr>
          <p:spPr>
            <a:xfrm>
              <a:off x="11470380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11470381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11470380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11470381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0" name="object 190" descr=""/>
            <p:cNvSpPr/>
            <p:nvPr/>
          </p:nvSpPr>
          <p:spPr>
            <a:xfrm>
              <a:off x="11470380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 descr=""/>
            <p:cNvSpPr/>
            <p:nvPr/>
          </p:nvSpPr>
          <p:spPr>
            <a:xfrm>
              <a:off x="11470381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11470380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 descr=""/>
            <p:cNvSpPr/>
            <p:nvPr/>
          </p:nvSpPr>
          <p:spPr>
            <a:xfrm>
              <a:off x="11470381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4" name="object 194" descr=""/>
            <p:cNvSpPr/>
            <p:nvPr/>
          </p:nvSpPr>
          <p:spPr>
            <a:xfrm>
              <a:off x="11470380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11470381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11470380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11470381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11470380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11470381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11470380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11470381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11609801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11609801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11609801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11609801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6" name="object 206" descr=""/>
            <p:cNvSpPr/>
            <p:nvPr/>
          </p:nvSpPr>
          <p:spPr>
            <a:xfrm>
              <a:off x="11609801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7" name="object 207" descr=""/>
            <p:cNvSpPr/>
            <p:nvPr/>
          </p:nvSpPr>
          <p:spPr>
            <a:xfrm>
              <a:off x="11609801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11609801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11609801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11609801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11609801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11609801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11609801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11609801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11609801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 descr=""/>
            <p:cNvSpPr/>
            <p:nvPr/>
          </p:nvSpPr>
          <p:spPr>
            <a:xfrm>
              <a:off x="11609801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 descr=""/>
            <p:cNvSpPr/>
            <p:nvPr/>
          </p:nvSpPr>
          <p:spPr>
            <a:xfrm>
              <a:off x="11609801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11609801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11609801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11609801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11609801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 descr=""/>
            <p:cNvSpPr/>
            <p:nvPr/>
          </p:nvSpPr>
          <p:spPr>
            <a:xfrm>
              <a:off x="11749223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 descr=""/>
            <p:cNvSpPr/>
            <p:nvPr/>
          </p:nvSpPr>
          <p:spPr>
            <a:xfrm>
              <a:off x="11749222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11749223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11749222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11749223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11749222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11749223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 descr=""/>
            <p:cNvSpPr/>
            <p:nvPr/>
          </p:nvSpPr>
          <p:spPr>
            <a:xfrm>
              <a:off x="11749222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 descr=""/>
            <p:cNvSpPr/>
            <p:nvPr/>
          </p:nvSpPr>
          <p:spPr>
            <a:xfrm>
              <a:off x="11749223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11749222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11749223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11749222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11749223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11749222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11749223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7" name="object 237" descr=""/>
            <p:cNvSpPr/>
            <p:nvPr/>
          </p:nvSpPr>
          <p:spPr>
            <a:xfrm>
              <a:off x="11749222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8" name="object 238" descr=""/>
            <p:cNvSpPr/>
            <p:nvPr/>
          </p:nvSpPr>
          <p:spPr>
            <a:xfrm>
              <a:off x="11749223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9" name="object 239" descr=""/>
            <p:cNvSpPr/>
            <p:nvPr/>
          </p:nvSpPr>
          <p:spPr>
            <a:xfrm>
              <a:off x="11749222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0" name="object 240" descr=""/>
            <p:cNvSpPr/>
            <p:nvPr/>
          </p:nvSpPr>
          <p:spPr>
            <a:xfrm>
              <a:off x="11749223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1" name="object 241" descr=""/>
            <p:cNvSpPr/>
            <p:nvPr/>
          </p:nvSpPr>
          <p:spPr>
            <a:xfrm>
              <a:off x="11749222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2" name="object 242" descr=""/>
            <p:cNvSpPr/>
            <p:nvPr/>
          </p:nvSpPr>
          <p:spPr>
            <a:xfrm>
              <a:off x="11888642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3" name="object 243" descr=""/>
            <p:cNvSpPr/>
            <p:nvPr/>
          </p:nvSpPr>
          <p:spPr>
            <a:xfrm>
              <a:off x="11888642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4" name="object 244" descr=""/>
            <p:cNvSpPr/>
            <p:nvPr/>
          </p:nvSpPr>
          <p:spPr>
            <a:xfrm>
              <a:off x="11888642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5" name="object 245" descr=""/>
            <p:cNvSpPr/>
            <p:nvPr/>
          </p:nvSpPr>
          <p:spPr>
            <a:xfrm>
              <a:off x="11888642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6" name="object 246" descr=""/>
            <p:cNvSpPr/>
            <p:nvPr/>
          </p:nvSpPr>
          <p:spPr>
            <a:xfrm>
              <a:off x="11888642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7" name="object 247" descr=""/>
            <p:cNvSpPr/>
            <p:nvPr/>
          </p:nvSpPr>
          <p:spPr>
            <a:xfrm>
              <a:off x="11888642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8" name="object 248" descr=""/>
            <p:cNvSpPr/>
            <p:nvPr/>
          </p:nvSpPr>
          <p:spPr>
            <a:xfrm>
              <a:off x="11888642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9" name="object 249" descr=""/>
            <p:cNvSpPr/>
            <p:nvPr/>
          </p:nvSpPr>
          <p:spPr>
            <a:xfrm>
              <a:off x="11888642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0" name="object 250" descr=""/>
            <p:cNvSpPr/>
            <p:nvPr/>
          </p:nvSpPr>
          <p:spPr>
            <a:xfrm>
              <a:off x="11888642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1" name="object 251" descr=""/>
            <p:cNvSpPr/>
            <p:nvPr/>
          </p:nvSpPr>
          <p:spPr>
            <a:xfrm>
              <a:off x="11888642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2" name="object 252" descr=""/>
            <p:cNvSpPr/>
            <p:nvPr/>
          </p:nvSpPr>
          <p:spPr>
            <a:xfrm>
              <a:off x="11888642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3" name="object 253" descr=""/>
            <p:cNvSpPr/>
            <p:nvPr/>
          </p:nvSpPr>
          <p:spPr>
            <a:xfrm>
              <a:off x="11888642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4" name="object 254" descr=""/>
            <p:cNvSpPr/>
            <p:nvPr/>
          </p:nvSpPr>
          <p:spPr>
            <a:xfrm>
              <a:off x="11888642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5" name="object 255" descr=""/>
            <p:cNvSpPr/>
            <p:nvPr/>
          </p:nvSpPr>
          <p:spPr>
            <a:xfrm>
              <a:off x="11888642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6" name="object 256" descr=""/>
            <p:cNvSpPr/>
            <p:nvPr/>
          </p:nvSpPr>
          <p:spPr>
            <a:xfrm>
              <a:off x="11888642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7" name="object 257" descr=""/>
            <p:cNvSpPr/>
            <p:nvPr/>
          </p:nvSpPr>
          <p:spPr>
            <a:xfrm>
              <a:off x="11888642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8" name="object 258" descr=""/>
            <p:cNvSpPr/>
            <p:nvPr/>
          </p:nvSpPr>
          <p:spPr>
            <a:xfrm>
              <a:off x="11888642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9" name="object 259" descr=""/>
            <p:cNvSpPr/>
            <p:nvPr/>
          </p:nvSpPr>
          <p:spPr>
            <a:xfrm>
              <a:off x="11888642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0" name="object 260" descr=""/>
            <p:cNvSpPr/>
            <p:nvPr/>
          </p:nvSpPr>
          <p:spPr>
            <a:xfrm>
              <a:off x="11888642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1" name="object 261" descr=""/>
            <p:cNvSpPr/>
            <p:nvPr/>
          </p:nvSpPr>
          <p:spPr>
            <a:xfrm>
              <a:off x="11888642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2" name="object 262" descr=""/>
            <p:cNvSpPr/>
            <p:nvPr/>
          </p:nvSpPr>
          <p:spPr>
            <a:xfrm>
              <a:off x="12028064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3" name="object 263" descr=""/>
            <p:cNvSpPr/>
            <p:nvPr/>
          </p:nvSpPr>
          <p:spPr>
            <a:xfrm>
              <a:off x="12028063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12028064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12028063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12028064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7" name="object 267" descr=""/>
            <p:cNvSpPr/>
            <p:nvPr/>
          </p:nvSpPr>
          <p:spPr>
            <a:xfrm>
              <a:off x="12028063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8" name="object 268" descr=""/>
            <p:cNvSpPr/>
            <p:nvPr/>
          </p:nvSpPr>
          <p:spPr>
            <a:xfrm>
              <a:off x="12028064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12028063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0" name="object 270" descr=""/>
            <p:cNvSpPr/>
            <p:nvPr/>
          </p:nvSpPr>
          <p:spPr>
            <a:xfrm>
              <a:off x="12028064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1" name="object 271" descr=""/>
            <p:cNvSpPr/>
            <p:nvPr/>
          </p:nvSpPr>
          <p:spPr>
            <a:xfrm>
              <a:off x="12028063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12028064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12028063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12028064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12028063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12028064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12028063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12028064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12028063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12028064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12028063" y="5848537"/>
              <a:ext cx="280035" cy="3027680"/>
            </a:xfrm>
            <a:custGeom>
              <a:avLst/>
              <a:gdLst/>
              <a:ahLst/>
              <a:cxnLst/>
              <a:rect l="l" t="t" r="r" b="b"/>
              <a:pathLst>
                <a:path w="280034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80034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80034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80034" h="3027679">
                  <a:moveTo>
                    <a:pt x="139420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80034" h="3027679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80034" h="3027679">
                  <a:moveTo>
                    <a:pt x="139420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80034" h="3027679">
                  <a:moveTo>
                    <a:pt x="139420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80034" h="3027679">
                  <a:moveTo>
                    <a:pt x="139420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80034" h="3027679">
                  <a:moveTo>
                    <a:pt x="139420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80034" h="3027679">
                  <a:moveTo>
                    <a:pt x="139420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80034" h="3027679">
                  <a:moveTo>
                    <a:pt x="139420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80034" h="3027679">
                  <a:moveTo>
                    <a:pt x="139420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12167484" y="7145588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3" name="object 283" descr=""/>
            <p:cNvSpPr/>
            <p:nvPr/>
          </p:nvSpPr>
          <p:spPr>
            <a:xfrm>
              <a:off x="12167484" y="7145588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4" name="object 284" descr=""/>
            <p:cNvSpPr/>
            <p:nvPr/>
          </p:nvSpPr>
          <p:spPr>
            <a:xfrm>
              <a:off x="12167484" y="7289793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12167484" y="7289792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12167484" y="7433999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12167484" y="743399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12167484" y="7578204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12167484" y="7578202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12167484" y="7722409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12167484" y="772240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12167484" y="7866613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3" name="object 293" descr=""/>
            <p:cNvSpPr/>
            <p:nvPr/>
          </p:nvSpPr>
          <p:spPr>
            <a:xfrm>
              <a:off x="12167484" y="7866612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4" name="object 294" descr=""/>
            <p:cNvSpPr/>
            <p:nvPr/>
          </p:nvSpPr>
          <p:spPr>
            <a:xfrm>
              <a:off x="12167484" y="8010818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12167484" y="801081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12167484" y="8155022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12167484" y="8155021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12167484" y="8299227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9" name="object 299" descr=""/>
            <p:cNvSpPr/>
            <p:nvPr/>
          </p:nvSpPr>
          <p:spPr>
            <a:xfrm>
              <a:off x="12167484" y="8299226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2" y="0"/>
                  </a:lnTo>
                  <a:lnTo>
                    <a:pt x="140212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0" name="object 300" descr=""/>
            <p:cNvSpPr/>
            <p:nvPr/>
          </p:nvSpPr>
          <p:spPr>
            <a:xfrm>
              <a:off x="12167484" y="8443432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12167484" y="5848537"/>
              <a:ext cx="280035" cy="3027680"/>
            </a:xfrm>
            <a:custGeom>
              <a:avLst/>
              <a:gdLst/>
              <a:ahLst/>
              <a:cxnLst/>
              <a:rect l="l" t="t" r="r" b="b"/>
              <a:pathLst>
                <a:path w="280034" h="3027679">
                  <a:moveTo>
                    <a:pt x="0" y="2594894"/>
                  </a:moveTo>
                  <a:lnTo>
                    <a:pt x="140212" y="2594894"/>
                  </a:lnTo>
                  <a:lnTo>
                    <a:pt x="140212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80034" h="3027679">
                  <a:moveTo>
                    <a:pt x="0" y="2739098"/>
                  </a:moveTo>
                  <a:lnTo>
                    <a:pt x="140212" y="2739098"/>
                  </a:lnTo>
                  <a:lnTo>
                    <a:pt x="140212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80034" h="3027679">
                  <a:moveTo>
                    <a:pt x="0" y="2883303"/>
                  </a:moveTo>
                  <a:lnTo>
                    <a:pt x="140212" y="2883303"/>
                  </a:lnTo>
                  <a:lnTo>
                    <a:pt x="140212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80034" h="3027679">
                  <a:moveTo>
                    <a:pt x="140212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40212" y="144204"/>
                  </a:lnTo>
                  <a:lnTo>
                    <a:pt x="140212" y="0"/>
                  </a:lnTo>
                </a:path>
                <a:path w="280034" h="3027679">
                  <a:moveTo>
                    <a:pt x="140212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40212" y="288409"/>
                  </a:lnTo>
                  <a:lnTo>
                    <a:pt x="140212" y="144204"/>
                  </a:lnTo>
                </a:path>
                <a:path w="280034" h="3027679">
                  <a:moveTo>
                    <a:pt x="140212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40212" y="432614"/>
                  </a:lnTo>
                  <a:lnTo>
                    <a:pt x="140212" y="288409"/>
                  </a:lnTo>
                </a:path>
                <a:path w="280034" h="3027679">
                  <a:moveTo>
                    <a:pt x="140212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40212" y="576819"/>
                  </a:lnTo>
                  <a:lnTo>
                    <a:pt x="140212" y="432614"/>
                  </a:lnTo>
                </a:path>
                <a:path w="280034" h="3027679">
                  <a:moveTo>
                    <a:pt x="140212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40212" y="721024"/>
                  </a:lnTo>
                  <a:lnTo>
                    <a:pt x="140212" y="576819"/>
                  </a:lnTo>
                </a:path>
                <a:path w="280034" h="3027679">
                  <a:moveTo>
                    <a:pt x="140212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40212" y="864436"/>
                  </a:lnTo>
                  <a:lnTo>
                    <a:pt x="140212" y="721024"/>
                  </a:lnTo>
                </a:path>
                <a:path w="280034" h="3027679">
                  <a:moveTo>
                    <a:pt x="140212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40212" y="1008641"/>
                  </a:lnTo>
                  <a:lnTo>
                    <a:pt x="140212" y="864436"/>
                  </a:lnTo>
                </a:path>
                <a:path w="280034" h="3027679">
                  <a:moveTo>
                    <a:pt x="140212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40212" y="1152846"/>
                  </a:lnTo>
                  <a:lnTo>
                    <a:pt x="140212" y="1008641"/>
                  </a:lnTo>
                </a:path>
                <a:path w="280034" h="3027679">
                  <a:moveTo>
                    <a:pt x="140212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40212" y="1297050"/>
                  </a:lnTo>
                  <a:lnTo>
                    <a:pt x="140212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1230769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1230769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12307697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12307697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6" name="object 306" descr=""/>
            <p:cNvSpPr/>
            <p:nvPr/>
          </p:nvSpPr>
          <p:spPr>
            <a:xfrm>
              <a:off x="12307697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7" name="object 307" descr=""/>
            <p:cNvSpPr/>
            <p:nvPr/>
          </p:nvSpPr>
          <p:spPr>
            <a:xfrm>
              <a:off x="12307697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12307697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12307697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12307697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12307697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12307697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12307697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4" name="object 314" descr=""/>
            <p:cNvSpPr/>
            <p:nvPr/>
          </p:nvSpPr>
          <p:spPr>
            <a:xfrm>
              <a:off x="12307697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5" name="object 315" descr=""/>
            <p:cNvSpPr/>
            <p:nvPr/>
          </p:nvSpPr>
          <p:spPr>
            <a:xfrm>
              <a:off x="12307697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6" name="object 316" descr=""/>
            <p:cNvSpPr/>
            <p:nvPr/>
          </p:nvSpPr>
          <p:spPr>
            <a:xfrm>
              <a:off x="12307697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7" name="object 317" descr=""/>
            <p:cNvSpPr/>
            <p:nvPr/>
          </p:nvSpPr>
          <p:spPr>
            <a:xfrm>
              <a:off x="12307697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8" name="object 318" descr=""/>
            <p:cNvSpPr/>
            <p:nvPr/>
          </p:nvSpPr>
          <p:spPr>
            <a:xfrm>
              <a:off x="12307697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9" name="object 319" descr=""/>
            <p:cNvSpPr/>
            <p:nvPr/>
          </p:nvSpPr>
          <p:spPr>
            <a:xfrm>
              <a:off x="12307697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0" name="object 320" descr=""/>
            <p:cNvSpPr/>
            <p:nvPr/>
          </p:nvSpPr>
          <p:spPr>
            <a:xfrm>
              <a:off x="12307697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1" name="object 321" descr=""/>
            <p:cNvSpPr/>
            <p:nvPr/>
          </p:nvSpPr>
          <p:spPr>
            <a:xfrm>
              <a:off x="12307697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2" name="object 322" descr=""/>
            <p:cNvSpPr/>
            <p:nvPr/>
          </p:nvSpPr>
          <p:spPr>
            <a:xfrm>
              <a:off x="1244711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3" name="object 323" descr=""/>
            <p:cNvSpPr/>
            <p:nvPr/>
          </p:nvSpPr>
          <p:spPr>
            <a:xfrm>
              <a:off x="12447117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4" name="object 324" descr=""/>
            <p:cNvSpPr/>
            <p:nvPr/>
          </p:nvSpPr>
          <p:spPr>
            <a:xfrm>
              <a:off x="12447117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5" name="object 325" descr=""/>
            <p:cNvSpPr/>
            <p:nvPr/>
          </p:nvSpPr>
          <p:spPr>
            <a:xfrm>
              <a:off x="12447117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6" name="object 326" descr=""/>
            <p:cNvSpPr/>
            <p:nvPr/>
          </p:nvSpPr>
          <p:spPr>
            <a:xfrm>
              <a:off x="12447117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7" name="object 327" descr=""/>
            <p:cNvSpPr/>
            <p:nvPr/>
          </p:nvSpPr>
          <p:spPr>
            <a:xfrm>
              <a:off x="12447117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8" name="object 328" descr=""/>
            <p:cNvSpPr/>
            <p:nvPr/>
          </p:nvSpPr>
          <p:spPr>
            <a:xfrm>
              <a:off x="12447117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9" name="object 329" descr=""/>
            <p:cNvSpPr/>
            <p:nvPr/>
          </p:nvSpPr>
          <p:spPr>
            <a:xfrm>
              <a:off x="12447117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0" name="object 330" descr=""/>
            <p:cNvSpPr/>
            <p:nvPr/>
          </p:nvSpPr>
          <p:spPr>
            <a:xfrm>
              <a:off x="12447117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1" name="object 331" descr=""/>
            <p:cNvSpPr/>
            <p:nvPr/>
          </p:nvSpPr>
          <p:spPr>
            <a:xfrm>
              <a:off x="12447117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2" name="object 332" descr=""/>
            <p:cNvSpPr/>
            <p:nvPr/>
          </p:nvSpPr>
          <p:spPr>
            <a:xfrm>
              <a:off x="12447117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3" name="object 333" descr=""/>
            <p:cNvSpPr/>
            <p:nvPr/>
          </p:nvSpPr>
          <p:spPr>
            <a:xfrm>
              <a:off x="12447117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4" name="object 334" descr=""/>
            <p:cNvSpPr/>
            <p:nvPr/>
          </p:nvSpPr>
          <p:spPr>
            <a:xfrm>
              <a:off x="12447117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5" name="object 335" descr=""/>
            <p:cNvSpPr/>
            <p:nvPr/>
          </p:nvSpPr>
          <p:spPr>
            <a:xfrm>
              <a:off x="12447117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6" name="object 336" descr=""/>
            <p:cNvSpPr/>
            <p:nvPr/>
          </p:nvSpPr>
          <p:spPr>
            <a:xfrm>
              <a:off x="12447117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7" name="object 337" descr=""/>
            <p:cNvSpPr/>
            <p:nvPr/>
          </p:nvSpPr>
          <p:spPr>
            <a:xfrm>
              <a:off x="12447117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8" name="object 338" descr=""/>
            <p:cNvSpPr/>
            <p:nvPr/>
          </p:nvSpPr>
          <p:spPr>
            <a:xfrm>
              <a:off x="12447117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9" name="object 339" descr=""/>
            <p:cNvSpPr/>
            <p:nvPr/>
          </p:nvSpPr>
          <p:spPr>
            <a:xfrm>
              <a:off x="12447117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0" name="object 340" descr=""/>
            <p:cNvSpPr/>
            <p:nvPr/>
          </p:nvSpPr>
          <p:spPr>
            <a:xfrm>
              <a:off x="12447117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1" name="object 341" descr=""/>
            <p:cNvSpPr/>
            <p:nvPr/>
          </p:nvSpPr>
          <p:spPr>
            <a:xfrm>
              <a:off x="12447117" y="5848537"/>
              <a:ext cx="279400" cy="3027680"/>
            </a:xfrm>
            <a:custGeom>
              <a:avLst/>
              <a:gdLst/>
              <a:ahLst/>
              <a:cxnLst/>
              <a:rect l="l" t="t" r="r" b="b"/>
              <a:pathLst>
                <a:path w="279400" h="3027679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3027679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279400" h="3027679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279400" h="3027679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3027679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3027679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3027679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3027679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3027679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3027679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3027679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3027679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2" name="object 342" descr=""/>
            <p:cNvSpPr/>
            <p:nvPr/>
          </p:nvSpPr>
          <p:spPr>
            <a:xfrm>
              <a:off x="12586539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3" name="object 343" descr=""/>
            <p:cNvSpPr/>
            <p:nvPr/>
          </p:nvSpPr>
          <p:spPr>
            <a:xfrm>
              <a:off x="12586538" y="714558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4" name="object 344" descr=""/>
            <p:cNvSpPr/>
            <p:nvPr/>
          </p:nvSpPr>
          <p:spPr>
            <a:xfrm>
              <a:off x="12586539" y="728979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5" name="object 345" descr=""/>
            <p:cNvSpPr/>
            <p:nvPr/>
          </p:nvSpPr>
          <p:spPr>
            <a:xfrm>
              <a:off x="12586538" y="728979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6" name="object 346" descr=""/>
            <p:cNvSpPr/>
            <p:nvPr/>
          </p:nvSpPr>
          <p:spPr>
            <a:xfrm>
              <a:off x="12586539" y="74339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7" name="object 347" descr=""/>
            <p:cNvSpPr/>
            <p:nvPr/>
          </p:nvSpPr>
          <p:spPr>
            <a:xfrm>
              <a:off x="12586538" y="743399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8" name="object 348" descr=""/>
            <p:cNvSpPr/>
            <p:nvPr/>
          </p:nvSpPr>
          <p:spPr>
            <a:xfrm>
              <a:off x="12586539" y="757820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9" name="object 349" descr=""/>
            <p:cNvSpPr/>
            <p:nvPr/>
          </p:nvSpPr>
          <p:spPr>
            <a:xfrm>
              <a:off x="12586538" y="757820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0" name="object 350" descr=""/>
            <p:cNvSpPr/>
            <p:nvPr/>
          </p:nvSpPr>
          <p:spPr>
            <a:xfrm>
              <a:off x="12586539" y="77224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1" name="object 351" descr=""/>
            <p:cNvSpPr/>
            <p:nvPr/>
          </p:nvSpPr>
          <p:spPr>
            <a:xfrm>
              <a:off x="12586538" y="772240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2" name="object 352" descr=""/>
            <p:cNvSpPr/>
            <p:nvPr/>
          </p:nvSpPr>
          <p:spPr>
            <a:xfrm>
              <a:off x="12586539" y="786661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3" name="object 353" descr=""/>
            <p:cNvSpPr/>
            <p:nvPr/>
          </p:nvSpPr>
          <p:spPr>
            <a:xfrm>
              <a:off x="12586538" y="786661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4" name="object 354" descr=""/>
            <p:cNvSpPr/>
            <p:nvPr/>
          </p:nvSpPr>
          <p:spPr>
            <a:xfrm>
              <a:off x="12586539" y="801081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5" name="object 355" descr=""/>
            <p:cNvSpPr/>
            <p:nvPr/>
          </p:nvSpPr>
          <p:spPr>
            <a:xfrm>
              <a:off x="12586538" y="801081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6" name="object 356" descr=""/>
            <p:cNvSpPr/>
            <p:nvPr/>
          </p:nvSpPr>
          <p:spPr>
            <a:xfrm>
              <a:off x="12586539" y="815502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7" name="object 357" descr=""/>
            <p:cNvSpPr/>
            <p:nvPr/>
          </p:nvSpPr>
          <p:spPr>
            <a:xfrm>
              <a:off x="12586538" y="8155021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8" name="object 358" descr=""/>
            <p:cNvSpPr/>
            <p:nvPr/>
          </p:nvSpPr>
          <p:spPr>
            <a:xfrm>
              <a:off x="12586539" y="829922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9" name="object 359" descr=""/>
            <p:cNvSpPr/>
            <p:nvPr/>
          </p:nvSpPr>
          <p:spPr>
            <a:xfrm>
              <a:off x="12586538" y="8299226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0" name="object 360" descr=""/>
            <p:cNvSpPr/>
            <p:nvPr/>
          </p:nvSpPr>
          <p:spPr>
            <a:xfrm>
              <a:off x="12586539" y="8443432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D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1" name="object 361" descr=""/>
            <p:cNvSpPr/>
            <p:nvPr/>
          </p:nvSpPr>
          <p:spPr>
            <a:xfrm>
              <a:off x="7425599" y="3109438"/>
              <a:ext cx="5440045" cy="5767070"/>
            </a:xfrm>
            <a:custGeom>
              <a:avLst/>
              <a:gdLst/>
              <a:ahLst/>
              <a:cxnLst/>
              <a:rect l="l" t="t" r="r" b="b"/>
              <a:pathLst>
                <a:path w="5440045" h="5767070">
                  <a:moveTo>
                    <a:pt x="5160938" y="5333992"/>
                  </a:moveTo>
                  <a:lnTo>
                    <a:pt x="5300359" y="5333992"/>
                  </a:lnTo>
                  <a:lnTo>
                    <a:pt x="5300359" y="5478197"/>
                  </a:lnTo>
                  <a:lnTo>
                    <a:pt x="5160938" y="5478197"/>
                  </a:lnTo>
                  <a:lnTo>
                    <a:pt x="5160938" y="5333992"/>
                  </a:lnTo>
                </a:path>
                <a:path w="5440045" h="5767070">
                  <a:moveTo>
                    <a:pt x="5160938" y="5478197"/>
                  </a:moveTo>
                  <a:lnTo>
                    <a:pt x="5300359" y="5478197"/>
                  </a:lnTo>
                  <a:lnTo>
                    <a:pt x="5300359" y="5622402"/>
                  </a:lnTo>
                  <a:lnTo>
                    <a:pt x="5160938" y="5622402"/>
                  </a:lnTo>
                  <a:lnTo>
                    <a:pt x="5160938" y="5478197"/>
                  </a:lnTo>
                </a:path>
                <a:path w="5440045" h="5767070">
                  <a:moveTo>
                    <a:pt x="5160938" y="5622402"/>
                  </a:moveTo>
                  <a:lnTo>
                    <a:pt x="5300359" y="5622402"/>
                  </a:lnTo>
                  <a:lnTo>
                    <a:pt x="5300359" y="5766607"/>
                  </a:lnTo>
                  <a:lnTo>
                    <a:pt x="5160938" y="5766607"/>
                  </a:lnTo>
                  <a:lnTo>
                    <a:pt x="5160938" y="5622402"/>
                  </a:lnTo>
                </a:path>
                <a:path w="5440045" h="5767070">
                  <a:moveTo>
                    <a:pt x="5300359" y="2739098"/>
                  </a:moveTo>
                  <a:lnTo>
                    <a:pt x="5439780" y="2739098"/>
                  </a:lnTo>
                  <a:lnTo>
                    <a:pt x="5439780" y="2883303"/>
                  </a:lnTo>
                  <a:lnTo>
                    <a:pt x="5300359" y="2883303"/>
                  </a:lnTo>
                  <a:lnTo>
                    <a:pt x="5300359" y="2739098"/>
                  </a:lnTo>
                </a:path>
                <a:path w="5440045" h="5767070">
                  <a:moveTo>
                    <a:pt x="5300359" y="2883303"/>
                  </a:moveTo>
                  <a:lnTo>
                    <a:pt x="5439780" y="2883303"/>
                  </a:lnTo>
                  <a:lnTo>
                    <a:pt x="5439780" y="3027508"/>
                  </a:lnTo>
                  <a:lnTo>
                    <a:pt x="5300359" y="3027508"/>
                  </a:lnTo>
                  <a:lnTo>
                    <a:pt x="5300359" y="2883303"/>
                  </a:lnTo>
                </a:path>
                <a:path w="5440045" h="5767070">
                  <a:moveTo>
                    <a:pt x="5300359" y="3027508"/>
                  </a:moveTo>
                  <a:lnTo>
                    <a:pt x="5439780" y="3027508"/>
                  </a:lnTo>
                  <a:lnTo>
                    <a:pt x="5439780" y="3171713"/>
                  </a:lnTo>
                  <a:lnTo>
                    <a:pt x="5300359" y="3171713"/>
                  </a:lnTo>
                  <a:lnTo>
                    <a:pt x="5300359" y="3027508"/>
                  </a:lnTo>
                </a:path>
                <a:path w="5440045" h="5767070">
                  <a:moveTo>
                    <a:pt x="5300359" y="3171713"/>
                  </a:moveTo>
                  <a:lnTo>
                    <a:pt x="5439780" y="3171713"/>
                  </a:lnTo>
                  <a:lnTo>
                    <a:pt x="5439780" y="3315918"/>
                  </a:lnTo>
                  <a:lnTo>
                    <a:pt x="5300359" y="3315918"/>
                  </a:lnTo>
                  <a:lnTo>
                    <a:pt x="5300359" y="3171713"/>
                  </a:lnTo>
                </a:path>
                <a:path w="5440045" h="5767070">
                  <a:moveTo>
                    <a:pt x="5300359" y="3315918"/>
                  </a:moveTo>
                  <a:lnTo>
                    <a:pt x="5439780" y="3315918"/>
                  </a:lnTo>
                  <a:lnTo>
                    <a:pt x="5439780" y="3460122"/>
                  </a:lnTo>
                  <a:lnTo>
                    <a:pt x="5300359" y="3460122"/>
                  </a:lnTo>
                  <a:lnTo>
                    <a:pt x="5300359" y="3315918"/>
                  </a:lnTo>
                </a:path>
                <a:path w="5440045" h="5767070">
                  <a:moveTo>
                    <a:pt x="5300359" y="3460122"/>
                  </a:moveTo>
                  <a:lnTo>
                    <a:pt x="5439780" y="3460122"/>
                  </a:lnTo>
                  <a:lnTo>
                    <a:pt x="5439780" y="3603535"/>
                  </a:lnTo>
                  <a:lnTo>
                    <a:pt x="5300359" y="3603535"/>
                  </a:lnTo>
                  <a:lnTo>
                    <a:pt x="5300359" y="3460122"/>
                  </a:lnTo>
                </a:path>
                <a:path w="5440045" h="5767070">
                  <a:moveTo>
                    <a:pt x="5300359" y="3603535"/>
                  </a:moveTo>
                  <a:lnTo>
                    <a:pt x="5439780" y="3603535"/>
                  </a:lnTo>
                  <a:lnTo>
                    <a:pt x="5439780" y="3747740"/>
                  </a:lnTo>
                  <a:lnTo>
                    <a:pt x="5300359" y="3747740"/>
                  </a:lnTo>
                  <a:lnTo>
                    <a:pt x="5300359" y="3603535"/>
                  </a:lnTo>
                </a:path>
                <a:path w="5440045" h="5767070">
                  <a:moveTo>
                    <a:pt x="5300359" y="3747740"/>
                  </a:moveTo>
                  <a:lnTo>
                    <a:pt x="5439780" y="3747740"/>
                  </a:lnTo>
                  <a:lnTo>
                    <a:pt x="5439780" y="3891944"/>
                  </a:lnTo>
                  <a:lnTo>
                    <a:pt x="5300359" y="3891944"/>
                  </a:lnTo>
                  <a:lnTo>
                    <a:pt x="5300359" y="3747740"/>
                  </a:lnTo>
                </a:path>
                <a:path w="5440045" h="5767070">
                  <a:moveTo>
                    <a:pt x="5300359" y="3891944"/>
                  </a:moveTo>
                  <a:lnTo>
                    <a:pt x="5439780" y="3891944"/>
                  </a:lnTo>
                  <a:lnTo>
                    <a:pt x="5439780" y="4036149"/>
                  </a:lnTo>
                  <a:lnTo>
                    <a:pt x="5300359" y="4036149"/>
                  </a:lnTo>
                  <a:lnTo>
                    <a:pt x="5300359" y="3891944"/>
                  </a:lnTo>
                </a:path>
                <a:path w="5440045" h="5767070">
                  <a:moveTo>
                    <a:pt x="5300359" y="4036149"/>
                  </a:moveTo>
                  <a:lnTo>
                    <a:pt x="5439780" y="4036149"/>
                  </a:lnTo>
                  <a:lnTo>
                    <a:pt x="5439780" y="4180354"/>
                  </a:lnTo>
                  <a:lnTo>
                    <a:pt x="5300359" y="4180354"/>
                  </a:lnTo>
                  <a:lnTo>
                    <a:pt x="5300359" y="4036149"/>
                  </a:lnTo>
                </a:path>
                <a:path w="5440045" h="5767070">
                  <a:moveTo>
                    <a:pt x="5300359" y="4180354"/>
                  </a:moveTo>
                  <a:lnTo>
                    <a:pt x="5439780" y="4180354"/>
                  </a:lnTo>
                  <a:lnTo>
                    <a:pt x="5439780" y="4324559"/>
                  </a:lnTo>
                  <a:lnTo>
                    <a:pt x="5300359" y="4324559"/>
                  </a:lnTo>
                  <a:lnTo>
                    <a:pt x="5300359" y="4180354"/>
                  </a:lnTo>
                </a:path>
                <a:path w="5440045" h="5767070">
                  <a:moveTo>
                    <a:pt x="5300359" y="4324559"/>
                  </a:moveTo>
                  <a:lnTo>
                    <a:pt x="5439780" y="4324559"/>
                  </a:lnTo>
                  <a:lnTo>
                    <a:pt x="5439780" y="4468764"/>
                  </a:lnTo>
                  <a:lnTo>
                    <a:pt x="5300359" y="4468764"/>
                  </a:lnTo>
                  <a:lnTo>
                    <a:pt x="5300359" y="4324559"/>
                  </a:lnTo>
                </a:path>
                <a:path w="5440045" h="5767070">
                  <a:moveTo>
                    <a:pt x="5300359" y="4468764"/>
                  </a:moveTo>
                  <a:lnTo>
                    <a:pt x="5439780" y="4468764"/>
                  </a:lnTo>
                  <a:lnTo>
                    <a:pt x="5439780" y="4612968"/>
                  </a:lnTo>
                  <a:lnTo>
                    <a:pt x="5300359" y="4612968"/>
                  </a:lnTo>
                  <a:lnTo>
                    <a:pt x="5300359" y="4468764"/>
                  </a:lnTo>
                </a:path>
                <a:path w="5440045" h="5767070">
                  <a:moveTo>
                    <a:pt x="5300359" y="4612968"/>
                  </a:moveTo>
                  <a:lnTo>
                    <a:pt x="5439780" y="4612968"/>
                  </a:lnTo>
                  <a:lnTo>
                    <a:pt x="5439780" y="4757173"/>
                  </a:lnTo>
                  <a:lnTo>
                    <a:pt x="5300359" y="4757173"/>
                  </a:lnTo>
                  <a:lnTo>
                    <a:pt x="5300359" y="4612968"/>
                  </a:lnTo>
                </a:path>
                <a:path w="5440045" h="5767070">
                  <a:moveTo>
                    <a:pt x="5300359" y="4757173"/>
                  </a:moveTo>
                  <a:lnTo>
                    <a:pt x="5439780" y="4757173"/>
                  </a:lnTo>
                  <a:lnTo>
                    <a:pt x="5439780" y="4901378"/>
                  </a:lnTo>
                  <a:lnTo>
                    <a:pt x="5300359" y="4901378"/>
                  </a:lnTo>
                  <a:lnTo>
                    <a:pt x="5300359" y="4757173"/>
                  </a:lnTo>
                </a:path>
                <a:path w="5440045" h="5767070">
                  <a:moveTo>
                    <a:pt x="5300359" y="4901378"/>
                  </a:moveTo>
                  <a:lnTo>
                    <a:pt x="5439780" y="4901378"/>
                  </a:lnTo>
                  <a:lnTo>
                    <a:pt x="5439780" y="5045583"/>
                  </a:lnTo>
                  <a:lnTo>
                    <a:pt x="5300359" y="5045583"/>
                  </a:lnTo>
                  <a:lnTo>
                    <a:pt x="5300359" y="4901378"/>
                  </a:lnTo>
                </a:path>
                <a:path w="5440045" h="5767070">
                  <a:moveTo>
                    <a:pt x="5300359" y="5045583"/>
                  </a:moveTo>
                  <a:lnTo>
                    <a:pt x="5439780" y="5045583"/>
                  </a:lnTo>
                  <a:lnTo>
                    <a:pt x="5439780" y="5189788"/>
                  </a:lnTo>
                  <a:lnTo>
                    <a:pt x="5300359" y="5189788"/>
                  </a:lnTo>
                  <a:lnTo>
                    <a:pt x="5300359" y="5045583"/>
                  </a:lnTo>
                </a:path>
                <a:path w="5440045" h="5767070">
                  <a:moveTo>
                    <a:pt x="5300359" y="5189788"/>
                  </a:moveTo>
                  <a:lnTo>
                    <a:pt x="5439780" y="5189788"/>
                  </a:lnTo>
                  <a:lnTo>
                    <a:pt x="5439780" y="5333992"/>
                  </a:lnTo>
                  <a:lnTo>
                    <a:pt x="5300359" y="5333992"/>
                  </a:lnTo>
                  <a:lnTo>
                    <a:pt x="5300359" y="5189788"/>
                  </a:lnTo>
                </a:path>
                <a:path w="5440045" h="5767070">
                  <a:moveTo>
                    <a:pt x="5300359" y="5333992"/>
                  </a:moveTo>
                  <a:lnTo>
                    <a:pt x="5439780" y="5333992"/>
                  </a:lnTo>
                  <a:lnTo>
                    <a:pt x="5439780" y="5478197"/>
                  </a:lnTo>
                  <a:lnTo>
                    <a:pt x="5300359" y="5478197"/>
                  </a:lnTo>
                  <a:lnTo>
                    <a:pt x="5300359" y="5333992"/>
                  </a:lnTo>
                </a:path>
                <a:path w="5440045" h="5767070">
                  <a:moveTo>
                    <a:pt x="5300359" y="5478197"/>
                  </a:moveTo>
                  <a:lnTo>
                    <a:pt x="5439780" y="5478197"/>
                  </a:lnTo>
                  <a:lnTo>
                    <a:pt x="5439780" y="5622402"/>
                  </a:lnTo>
                  <a:lnTo>
                    <a:pt x="5300359" y="5622402"/>
                  </a:lnTo>
                  <a:lnTo>
                    <a:pt x="5300359" y="5478197"/>
                  </a:lnTo>
                </a:path>
                <a:path w="5440045" h="5767070">
                  <a:moveTo>
                    <a:pt x="5300359" y="5622402"/>
                  </a:moveTo>
                  <a:lnTo>
                    <a:pt x="5439780" y="5622402"/>
                  </a:lnTo>
                  <a:lnTo>
                    <a:pt x="5439780" y="5766607"/>
                  </a:lnTo>
                  <a:lnTo>
                    <a:pt x="5300359" y="5766607"/>
                  </a:lnTo>
                  <a:lnTo>
                    <a:pt x="5300359" y="5622402"/>
                  </a:lnTo>
                </a:path>
                <a:path w="5440045" h="5767070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5440045" h="5767070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  <a:path w="5440045" h="5767070">
                  <a:moveTo>
                    <a:pt x="0" y="288409"/>
                  </a:moveTo>
                  <a:lnTo>
                    <a:pt x="139420" y="288409"/>
                  </a:lnTo>
                  <a:lnTo>
                    <a:pt x="139420" y="432614"/>
                  </a:lnTo>
                  <a:lnTo>
                    <a:pt x="0" y="432614"/>
                  </a:lnTo>
                  <a:lnTo>
                    <a:pt x="0" y="288409"/>
                  </a:lnTo>
                </a:path>
                <a:path w="5440045" h="5767070">
                  <a:moveTo>
                    <a:pt x="0" y="432614"/>
                  </a:moveTo>
                  <a:lnTo>
                    <a:pt x="139420" y="432614"/>
                  </a:lnTo>
                  <a:lnTo>
                    <a:pt x="139420" y="576819"/>
                  </a:lnTo>
                  <a:lnTo>
                    <a:pt x="0" y="576819"/>
                  </a:lnTo>
                  <a:lnTo>
                    <a:pt x="0" y="432614"/>
                  </a:lnTo>
                </a:path>
                <a:path w="5440045" h="5767070">
                  <a:moveTo>
                    <a:pt x="0" y="576819"/>
                  </a:moveTo>
                  <a:lnTo>
                    <a:pt x="139420" y="576819"/>
                  </a:lnTo>
                  <a:lnTo>
                    <a:pt x="139420" y="721024"/>
                  </a:lnTo>
                  <a:lnTo>
                    <a:pt x="0" y="721024"/>
                  </a:lnTo>
                  <a:lnTo>
                    <a:pt x="0" y="576819"/>
                  </a:lnTo>
                </a:path>
                <a:path w="5440045" h="5767070">
                  <a:moveTo>
                    <a:pt x="0" y="721024"/>
                  </a:moveTo>
                  <a:lnTo>
                    <a:pt x="139420" y="721024"/>
                  </a:lnTo>
                  <a:lnTo>
                    <a:pt x="139420" y="864436"/>
                  </a:lnTo>
                  <a:lnTo>
                    <a:pt x="0" y="864436"/>
                  </a:lnTo>
                  <a:lnTo>
                    <a:pt x="0" y="721024"/>
                  </a:lnTo>
                </a:path>
                <a:path w="5440045" h="5767070">
                  <a:moveTo>
                    <a:pt x="0" y="864436"/>
                  </a:moveTo>
                  <a:lnTo>
                    <a:pt x="139420" y="864436"/>
                  </a:lnTo>
                  <a:lnTo>
                    <a:pt x="139420" y="1008641"/>
                  </a:lnTo>
                  <a:lnTo>
                    <a:pt x="0" y="1008641"/>
                  </a:lnTo>
                  <a:lnTo>
                    <a:pt x="0" y="864436"/>
                  </a:lnTo>
                </a:path>
                <a:path w="5440045" h="5767070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  <a:path w="5440045" h="5767070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5440045" h="5767070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4"/>
                  </a:lnTo>
                  <a:lnTo>
                    <a:pt x="0" y="1441254"/>
                  </a:lnTo>
                  <a:lnTo>
                    <a:pt x="0" y="1297050"/>
                  </a:lnTo>
                </a:path>
                <a:path w="5440045" h="5767070">
                  <a:moveTo>
                    <a:pt x="0" y="1441254"/>
                  </a:moveTo>
                  <a:lnTo>
                    <a:pt x="139420" y="1441254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4"/>
                  </a:lnTo>
                </a:path>
                <a:path w="5440045" h="5767070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5440045" h="576707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5440045" h="576707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5440045" h="576707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5440045" h="576707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5440045" h="576707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5440045" h="576707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5440045" h="576707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5440045" h="5767070">
                  <a:moveTo>
                    <a:pt x="139420" y="0"/>
                  </a:moveTo>
                  <a:lnTo>
                    <a:pt x="278840" y="0"/>
                  </a:lnTo>
                  <a:lnTo>
                    <a:pt x="278840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5440045" h="5767070">
                  <a:moveTo>
                    <a:pt x="139420" y="144204"/>
                  </a:moveTo>
                  <a:lnTo>
                    <a:pt x="278840" y="144204"/>
                  </a:lnTo>
                  <a:lnTo>
                    <a:pt x="278840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5440045" h="5767070">
                  <a:moveTo>
                    <a:pt x="139420" y="288409"/>
                  </a:moveTo>
                  <a:lnTo>
                    <a:pt x="278840" y="288409"/>
                  </a:lnTo>
                  <a:lnTo>
                    <a:pt x="278840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5440045" h="5767070">
                  <a:moveTo>
                    <a:pt x="139420" y="432614"/>
                  </a:moveTo>
                  <a:lnTo>
                    <a:pt x="278840" y="432614"/>
                  </a:lnTo>
                  <a:lnTo>
                    <a:pt x="278840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5440045" h="5767070">
                  <a:moveTo>
                    <a:pt x="139420" y="576819"/>
                  </a:moveTo>
                  <a:lnTo>
                    <a:pt x="278840" y="576819"/>
                  </a:lnTo>
                  <a:lnTo>
                    <a:pt x="278840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5440045" h="5767070">
                  <a:moveTo>
                    <a:pt x="139420" y="721024"/>
                  </a:moveTo>
                  <a:lnTo>
                    <a:pt x="278840" y="721024"/>
                  </a:lnTo>
                  <a:lnTo>
                    <a:pt x="278840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5440045" h="5767070">
                  <a:moveTo>
                    <a:pt x="139420" y="864436"/>
                  </a:moveTo>
                  <a:lnTo>
                    <a:pt x="278840" y="864436"/>
                  </a:lnTo>
                  <a:lnTo>
                    <a:pt x="278840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5440045" h="5767070">
                  <a:moveTo>
                    <a:pt x="139420" y="1008641"/>
                  </a:moveTo>
                  <a:lnTo>
                    <a:pt x="278840" y="1008641"/>
                  </a:lnTo>
                  <a:lnTo>
                    <a:pt x="278840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5440045" h="5767070">
                  <a:moveTo>
                    <a:pt x="139420" y="1152846"/>
                  </a:moveTo>
                  <a:lnTo>
                    <a:pt x="278840" y="1152846"/>
                  </a:lnTo>
                  <a:lnTo>
                    <a:pt x="278840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5440045" h="5767070">
                  <a:moveTo>
                    <a:pt x="139420" y="1297050"/>
                  </a:moveTo>
                  <a:lnTo>
                    <a:pt x="278840" y="1297050"/>
                  </a:lnTo>
                  <a:lnTo>
                    <a:pt x="278840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5440045" h="5767070">
                  <a:moveTo>
                    <a:pt x="139420" y="1441254"/>
                  </a:moveTo>
                  <a:lnTo>
                    <a:pt x="278840" y="1441254"/>
                  </a:lnTo>
                  <a:lnTo>
                    <a:pt x="278840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5440045" h="5767070">
                  <a:moveTo>
                    <a:pt x="139420" y="1585460"/>
                  </a:moveTo>
                  <a:lnTo>
                    <a:pt x="278840" y="1585460"/>
                  </a:lnTo>
                  <a:lnTo>
                    <a:pt x="278840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5440045" h="5767070">
                  <a:moveTo>
                    <a:pt x="139420" y="1729665"/>
                  </a:moveTo>
                  <a:lnTo>
                    <a:pt x="278840" y="1729665"/>
                  </a:lnTo>
                  <a:lnTo>
                    <a:pt x="278840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5440045" h="5767070">
                  <a:moveTo>
                    <a:pt x="139420" y="1873870"/>
                  </a:moveTo>
                  <a:lnTo>
                    <a:pt x="278840" y="1873870"/>
                  </a:lnTo>
                  <a:lnTo>
                    <a:pt x="278840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5440045" h="5767070">
                  <a:moveTo>
                    <a:pt x="139420" y="2018074"/>
                  </a:moveTo>
                  <a:lnTo>
                    <a:pt x="278840" y="2018074"/>
                  </a:lnTo>
                  <a:lnTo>
                    <a:pt x="278840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5440045" h="5767070">
                  <a:moveTo>
                    <a:pt x="139420" y="2162279"/>
                  </a:moveTo>
                  <a:lnTo>
                    <a:pt x="278840" y="2162279"/>
                  </a:lnTo>
                  <a:lnTo>
                    <a:pt x="278840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5440045" h="5767070">
                  <a:moveTo>
                    <a:pt x="139420" y="2306484"/>
                  </a:moveTo>
                  <a:lnTo>
                    <a:pt x="278840" y="2306484"/>
                  </a:lnTo>
                  <a:lnTo>
                    <a:pt x="278840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5440045" h="5767070">
                  <a:moveTo>
                    <a:pt x="139420" y="2450689"/>
                  </a:moveTo>
                  <a:lnTo>
                    <a:pt x="278840" y="2450689"/>
                  </a:lnTo>
                  <a:lnTo>
                    <a:pt x="278840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5440045" h="5767070">
                  <a:moveTo>
                    <a:pt x="139420" y="2594894"/>
                  </a:moveTo>
                  <a:lnTo>
                    <a:pt x="278840" y="2594894"/>
                  </a:lnTo>
                  <a:lnTo>
                    <a:pt x="278840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5440045" h="5767070">
                  <a:moveTo>
                    <a:pt x="278840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0" y="144204"/>
                  </a:lnTo>
                  <a:lnTo>
                    <a:pt x="278840" y="0"/>
                  </a:lnTo>
                </a:path>
                <a:path w="5440045" h="5767070">
                  <a:moveTo>
                    <a:pt x="278840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0" y="288409"/>
                  </a:lnTo>
                  <a:lnTo>
                    <a:pt x="278840" y="144204"/>
                  </a:lnTo>
                </a:path>
                <a:path w="5440045" h="5767070">
                  <a:moveTo>
                    <a:pt x="278840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0" y="432614"/>
                  </a:lnTo>
                  <a:lnTo>
                    <a:pt x="278840" y="288409"/>
                  </a:lnTo>
                </a:path>
                <a:path w="5440045" h="5767070">
                  <a:moveTo>
                    <a:pt x="278840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0" y="576819"/>
                  </a:lnTo>
                  <a:lnTo>
                    <a:pt x="278840" y="432614"/>
                  </a:lnTo>
                </a:path>
                <a:path w="5440045" h="5767070">
                  <a:moveTo>
                    <a:pt x="278840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0" y="721024"/>
                  </a:lnTo>
                  <a:lnTo>
                    <a:pt x="278840" y="576819"/>
                  </a:lnTo>
                </a:path>
                <a:path w="5440045" h="5767070">
                  <a:moveTo>
                    <a:pt x="278840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0" y="864436"/>
                  </a:lnTo>
                  <a:lnTo>
                    <a:pt x="278840" y="721024"/>
                  </a:lnTo>
                </a:path>
                <a:path w="5440045" h="5767070">
                  <a:moveTo>
                    <a:pt x="278840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0" y="1008641"/>
                  </a:lnTo>
                  <a:lnTo>
                    <a:pt x="278840" y="864436"/>
                  </a:lnTo>
                </a:path>
                <a:path w="5440045" h="5767070">
                  <a:moveTo>
                    <a:pt x="278840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0" y="1152846"/>
                  </a:lnTo>
                  <a:lnTo>
                    <a:pt x="278840" y="1008641"/>
                  </a:lnTo>
                </a:path>
                <a:path w="5440045" h="5767070">
                  <a:moveTo>
                    <a:pt x="278840" y="1152846"/>
                  </a:moveTo>
                  <a:lnTo>
                    <a:pt x="418261" y="1152846"/>
                  </a:lnTo>
                  <a:lnTo>
                    <a:pt x="418261" y="1297050"/>
                  </a:lnTo>
                  <a:lnTo>
                    <a:pt x="278840" y="1297050"/>
                  </a:lnTo>
                  <a:lnTo>
                    <a:pt x="278840" y="1152846"/>
                  </a:lnTo>
                </a:path>
                <a:path w="5440045" h="5767070">
                  <a:moveTo>
                    <a:pt x="278840" y="1297050"/>
                  </a:moveTo>
                  <a:lnTo>
                    <a:pt x="418261" y="1297050"/>
                  </a:lnTo>
                  <a:lnTo>
                    <a:pt x="418261" y="1441254"/>
                  </a:lnTo>
                  <a:lnTo>
                    <a:pt x="278840" y="1441254"/>
                  </a:lnTo>
                  <a:lnTo>
                    <a:pt x="278840" y="1297050"/>
                  </a:lnTo>
                </a:path>
                <a:path w="5440045" h="5767070">
                  <a:moveTo>
                    <a:pt x="278840" y="1441254"/>
                  </a:moveTo>
                  <a:lnTo>
                    <a:pt x="418261" y="1441254"/>
                  </a:lnTo>
                  <a:lnTo>
                    <a:pt x="418261" y="1585460"/>
                  </a:lnTo>
                  <a:lnTo>
                    <a:pt x="278840" y="1585460"/>
                  </a:lnTo>
                  <a:lnTo>
                    <a:pt x="278840" y="1441254"/>
                  </a:lnTo>
                </a:path>
                <a:path w="5440045" h="5767070">
                  <a:moveTo>
                    <a:pt x="278840" y="1585460"/>
                  </a:moveTo>
                  <a:lnTo>
                    <a:pt x="418261" y="1585460"/>
                  </a:lnTo>
                  <a:lnTo>
                    <a:pt x="418261" y="1729665"/>
                  </a:lnTo>
                  <a:lnTo>
                    <a:pt x="278840" y="1729665"/>
                  </a:lnTo>
                  <a:lnTo>
                    <a:pt x="278840" y="1585460"/>
                  </a:lnTo>
                </a:path>
                <a:path w="5440045" h="5767070">
                  <a:moveTo>
                    <a:pt x="278840" y="1729665"/>
                  </a:moveTo>
                  <a:lnTo>
                    <a:pt x="418261" y="1729665"/>
                  </a:lnTo>
                  <a:lnTo>
                    <a:pt x="418261" y="1873870"/>
                  </a:lnTo>
                  <a:lnTo>
                    <a:pt x="278840" y="1873870"/>
                  </a:lnTo>
                  <a:lnTo>
                    <a:pt x="278840" y="1729665"/>
                  </a:lnTo>
                </a:path>
                <a:path w="5440045" h="5767070">
                  <a:moveTo>
                    <a:pt x="278840" y="1873870"/>
                  </a:moveTo>
                  <a:lnTo>
                    <a:pt x="418261" y="1873870"/>
                  </a:lnTo>
                  <a:lnTo>
                    <a:pt x="418261" y="2018074"/>
                  </a:lnTo>
                  <a:lnTo>
                    <a:pt x="278840" y="2018074"/>
                  </a:lnTo>
                  <a:lnTo>
                    <a:pt x="278840" y="1873870"/>
                  </a:lnTo>
                </a:path>
                <a:path w="5440045" h="5767070">
                  <a:moveTo>
                    <a:pt x="278840" y="2018074"/>
                  </a:moveTo>
                  <a:lnTo>
                    <a:pt x="418261" y="2018074"/>
                  </a:lnTo>
                  <a:lnTo>
                    <a:pt x="418261" y="2162279"/>
                  </a:lnTo>
                  <a:lnTo>
                    <a:pt x="278840" y="2162279"/>
                  </a:lnTo>
                  <a:lnTo>
                    <a:pt x="278840" y="2018074"/>
                  </a:lnTo>
                </a:path>
                <a:path w="5440045" h="5767070">
                  <a:moveTo>
                    <a:pt x="278840" y="2162279"/>
                  </a:moveTo>
                  <a:lnTo>
                    <a:pt x="418261" y="2162279"/>
                  </a:lnTo>
                  <a:lnTo>
                    <a:pt x="418261" y="2306484"/>
                  </a:lnTo>
                  <a:lnTo>
                    <a:pt x="278840" y="2306484"/>
                  </a:lnTo>
                  <a:lnTo>
                    <a:pt x="278840" y="2162279"/>
                  </a:lnTo>
                </a:path>
                <a:path w="5440045" h="5767070">
                  <a:moveTo>
                    <a:pt x="278840" y="2306484"/>
                  </a:moveTo>
                  <a:lnTo>
                    <a:pt x="418261" y="2306484"/>
                  </a:lnTo>
                  <a:lnTo>
                    <a:pt x="418261" y="2450689"/>
                  </a:lnTo>
                  <a:lnTo>
                    <a:pt x="278840" y="2450689"/>
                  </a:lnTo>
                  <a:lnTo>
                    <a:pt x="278840" y="2306484"/>
                  </a:lnTo>
                </a:path>
                <a:path w="5440045" h="5767070">
                  <a:moveTo>
                    <a:pt x="278840" y="2450689"/>
                  </a:moveTo>
                  <a:lnTo>
                    <a:pt x="418261" y="2450689"/>
                  </a:lnTo>
                  <a:lnTo>
                    <a:pt x="418261" y="2594894"/>
                  </a:lnTo>
                  <a:lnTo>
                    <a:pt x="278840" y="2594894"/>
                  </a:lnTo>
                  <a:lnTo>
                    <a:pt x="278840" y="2450689"/>
                  </a:lnTo>
                </a:path>
                <a:path w="5440045" h="5767070">
                  <a:moveTo>
                    <a:pt x="278840" y="2594894"/>
                  </a:moveTo>
                  <a:lnTo>
                    <a:pt x="418261" y="2594894"/>
                  </a:lnTo>
                  <a:lnTo>
                    <a:pt x="418261" y="2739098"/>
                  </a:lnTo>
                  <a:lnTo>
                    <a:pt x="278840" y="2739098"/>
                  </a:lnTo>
                  <a:lnTo>
                    <a:pt x="278840" y="2594894"/>
                  </a:lnTo>
                </a:path>
                <a:path w="5440045" h="5767070">
                  <a:moveTo>
                    <a:pt x="418261" y="0"/>
                  </a:moveTo>
                  <a:lnTo>
                    <a:pt x="557682" y="0"/>
                  </a:lnTo>
                  <a:lnTo>
                    <a:pt x="557682" y="144204"/>
                  </a:lnTo>
                  <a:lnTo>
                    <a:pt x="418261" y="144204"/>
                  </a:lnTo>
                  <a:lnTo>
                    <a:pt x="418261" y="0"/>
                  </a:lnTo>
                </a:path>
                <a:path w="5440045" h="5767070">
                  <a:moveTo>
                    <a:pt x="418261" y="144204"/>
                  </a:moveTo>
                  <a:lnTo>
                    <a:pt x="557682" y="144204"/>
                  </a:lnTo>
                  <a:lnTo>
                    <a:pt x="557682" y="288409"/>
                  </a:lnTo>
                  <a:lnTo>
                    <a:pt x="418261" y="288409"/>
                  </a:lnTo>
                  <a:lnTo>
                    <a:pt x="418261" y="144204"/>
                  </a:lnTo>
                </a:path>
                <a:path w="5440045" h="5767070">
                  <a:moveTo>
                    <a:pt x="418261" y="288409"/>
                  </a:moveTo>
                  <a:lnTo>
                    <a:pt x="557682" y="288409"/>
                  </a:lnTo>
                  <a:lnTo>
                    <a:pt x="557682" y="432614"/>
                  </a:lnTo>
                  <a:lnTo>
                    <a:pt x="418261" y="432614"/>
                  </a:lnTo>
                  <a:lnTo>
                    <a:pt x="418261" y="288409"/>
                  </a:lnTo>
                </a:path>
                <a:path w="5440045" h="5767070">
                  <a:moveTo>
                    <a:pt x="418261" y="432614"/>
                  </a:moveTo>
                  <a:lnTo>
                    <a:pt x="557682" y="432614"/>
                  </a:lnTo>
                  <a:lnTo>
                    <a:pt x="557682" y="576819"/>
                  </a:lnTo>
                  <a:lnTo>
                    <a:pt x="418261" y="576819"/>
                  </a:lnTo>
                  <a:lnTo>
                    <a:pt x="418261" y="432614"/>
                  </a:lnTo>
                </a:path>
                <a:path w="5440045" h="5767070">
                  <a:moveTo>
                    <a:pt x="418261" y="576819"/>
                  </a:moveTo>
                  <a:lnTo>
                    <a:pt x="557682" y="576819"/>
                  </a:lnTo>
                  <a:lnTo>
                    <a:pt x="557682" y="721024"/>
                  </a:lnTo>
                  <a:lnTo>
                    <a:pt x="418261" y="721024"/>
                  </a:lnTo>
                  <a:lnTo>
                    <a:pt x="418261" y="576819"/>
                  </a:lnTo>
                </a:path>
                <a:path w="5440045" h="5767070">
                  <a:moveTo>
                    <a:pt x="418261" y="721024"/>
                  </a:moveTo>
                  <a:lnTo>
                    <a:pt x="557682" y="721024"/>
                  </a:lnTo>
                  <a:lnTo>
                    <a:pt x="557682" y="864436"/>
                  </a:lnTo>
                  <a:lnTo>
                    <a:pt x="418261" y="864436"/>
                  </a:lnTo>
                  <a:lnTo>
                    <a:pt x="418261" y="721024"/>
                  </a:lnTo>
                </a:path>
                <a:path w="5440045" h="5767070">
                  <a:moveTo>
                    <a:pt x="418261" y="864436"/>
                  </a:moveTo>
                  <a:lnTo>
                    <a:pt x="557682" y="864436"/>
                  </a:lnTo>
                  <a:lnTo>
                    <a:pt x="557682" y="1008641"/>
                  </a:lnTo>
                  <a:lnTo>
                    <a:pt x="418261" y="1008641"/>
                  </a:lnTo>
                  <a:lnTo>
                    <a:pt x="418261" y="864436"/>
                  </a:lnTo>
                </a:path>
                <a:path w="5440045" h="5767070">
                  <a:moveTo>
                    <a:pt x="418261" y="1008641"/>
                  </a:moveTo>
                  <a:lnTo>
                    <a:pt x="557682" y="1008641"/>
                  </a:lnTo>
                  <a:lnTo>
                    <a:pt x="557682" y="1152846"/>
                  </a:lnTo>
                  <a:lnTo>
                    <a:pt x="418261" y="1152846"/>
                  </a:lnTo>
                  <a:lnTo>
                    <a:pt x="418261" y="1008641"/>
                  </a:lnTo>
                </a:path>
                <a:path w="5440045" h="5767070">
                  <a:moveTo>
                    <a:pt x="418261" y="1152846"/>
                  </a:moveTo>
                  <a:lnTo>
                    <a:pt x="557682" y="1152846"/>
                  </a:lnTo>
                  <a:lnTo>
                    <a:pt x="557682" y="1297050"/>
                  </a:lnTo>
                  <a:lnTo>
                    <a:pt x="418261" y="1297050"/>
                  </a:lnTo>
                  <a:lnTo>
                    <a:pt x="418261" y="1152846"/>
                  </a:lnTo>
                </a:path>
                <a:path w="5440045" h="5767070">
                  <a:moveTo>
                    <a:pt x="418261" y="1297050"/>
                  </a:moveTo>
                  <a:lnTo>
                    <a:pt x="557682" y="1297050"/>
                  </a:lnTo>
                  <a:lnTo>
                    <a:pt x="557682" y="1441254"/>
                  </a:lnTo>
                  <a:lnTo>
                    <a:pt x="418261" y="1441254"/>
                  </a:lnTo>
                  <a:lnTo>
                    <a:pt x="418261" y="1297050"/>
                  </a:lnTo>
                </a:path>
                <a:path w="5440045" h="5767070">
                  <a:moveTo>
                    <a:pt x="418261" y="1441254"/>
                  </a:moveTo>
                  <a:lnTo>
                    <a:pt x="557682" y="1441254"/>
                  </a:lnTo>
                  <a:lnTo>
                    <a:pt x="557682" y="1585460"/>
                  </a:lnTo>
                  <a:lnTo>
                    <a:pt x="418261" y="1585460"/>
                  </a:lnTo>
                  <a:lnTo>
                    <a:pt x="418261" y="1441254"/>
                  </a:lnTo>
                </a:path>
                <a:path w="5440045" h="5767070">
                  <a:moveTo>
                    <a:pt x="418261" y="1585460"/>
                  </a:moveTo>
                  <a:lnTo>
                    <a:pt x="557682" y="1585460"/>
                  </a:lnTo>
                  <a:lnTo>
                    <a:pt x="557682" y="1729665"/>
                  </a:lnTo>
                  <a:lnTo>
                    <a:pt x="418261" y="1729665"/>
                  </a:lnTo>
                  <a:lnTo>
                    <a:pt x="418261" y="1585460"/>
                  </a:lnTo>
                </a:path>
                <a:path w="5440045" h="5767070">
                  <a:moveTo>
                    <a:pt x="418261" y="1729665"/>
                  </a:moveTo>
                  <a:lnTo>
                    <a:pt x="557682" y="1729665"/>
                  </a:lnTo>
                  <a:lnTo>
                    <a:pt x="557682" y="1873870"/>
                  </a:lnTo>
                  <a:lnTo>
                    <a:pt x="418261" y="1873870"/>
                  </a:lnTo>
                  <a:lnTo>
                    <a:pt x="418261" y="1729665"/>
                  </a:lnTo>
                </a:path>
                <a:path w="5440045" h="5767070">
                  <a:moveTo>
                    <a:pt x="418261" y="1873870"/>
                  </a:moveTo>
                  <a:lnTo>
                    <a:pt x="557682" y="1873870"/>
                  </a:lnTo>
                  <a:lnTo>
                    <a:pt x="557682" y="2018074"/>
                  </a:lnTo>
                  <a:lnTo>
                    <a:pt x="418261" y="2018074"/>
                  </a:lnTo>
                  <a:lnTo>
                    <a:pt x="418261" y="1873870"/>
                  </a:lnTo>
                </a:path>
                <a:path w="5440045" h="5767070">
                  <a:moveTo>
                    <a:pt x="418261" y="2018074"/>
                  </a:moveTo>
                  <a:lnTo>
                    <a:pt x="557682" y="2018074"/>
                  </a:lnTo>
                  <a:lnTo>
                    <a:pt x="557682" y="2162279"/>
                  </a:lnTo>
                  <a:lnTo>
                    <a:pt x="418261" y="2162279"/>
                  </a:lnTo>
                  <a:lnTo>
                    <a:pt x="418261" y="2018074"/>
                  </a:lnTo>
                </a:path>
                <a:path w="5440045" h="5767070">
                  <a:moveTo>
                    <a:pt x="418261" y="2162279"/>
                  </a:moveTo>
                  <a:lnTo>
                    <a:pt x="557682" y="2162279"/>
                  </a:lnTo>
                  <a:lnTo>
                    <a:pt x="557682" y="2306484"/>
                  </a:lnTo>
                  <a:lnTo>
                    <a:pt x="418261" y="2306484"/>
                  </a:lnTo>
                  <a:lnTo>
                    <a:pt x="418261" y="2162279"/>
                  </a:lnTo>
                </a:path>
                <a:path w="5440045" h="5767070">
                  <a:moveTo>
                    <a:pt x="418261" y="2306484"/>
                  </a:moveTo>
                  <a:lnTo>
                    <a:pt x="557682" y="2306484"/>
                  </a:lnTo>
                  <a:lnTo>
                    <a:pt x="557682" y="2450689"/>
                  </a:lnTo>
                  <a:lnTo>
                    <a:pt x="418261" y="2450689"/>
                  </a:lnTo>
                  <a:lnTo>
                    <a:pt x="418261" y="2306484"/>
                  </a:lnTo>
                </a:path>
                <a:path w="5440045" h="5767070">
                  <a:moveTo>
                    <a:pt x="418261" y="2450689"/>
                  </a:moveTo>
                  <a:lnTo>
                    <a:pt x="557682" y="2450689"/>
                  </a:lnTo>
                  <a:lnTo>
                    <a:pt x="557682" y="2594894"/>
                  </a:lnTo>
                  <a:lnTo>
                    <a:pt x="418261" y="2594894"/>
                  </a:lnTo>
                  <a:lnTo>
                    <a:pt x="418261" y="2450689"/>
                  </a:lnTo>
                </a:path>
                <a:path w="5440045" h="5767070">
                  <a:moveTo>
                    <a:pt x="418261" y="2594894"/>
                  </a:moveTo>
                  <a:lnTo>
                    <a:pt x="557682" y="2594894"/>
                  </a:lnTo>
                  <a:lnTo>
                    <a:pt x="557682" y="2739098"/>
                  </a:lnTo>
                  <a:lnTo>
                    <a:pt x="418261" y="2739098"/>
                  </a:lnTo>
                  <a:lnTo>
                    <a:pt x="418261" y="2594894"/>
                  </a:lnTo>
                </a:path>
                <a:path w="5440045" h="5767070">
                  <a:moveTo>
                    <a:pt x="557682" y="0"/>
                  </a:moveTo>
                  <a:lnTo>
                    <a:pt x="697103" y="0"/>
                  </a:lnTo>
                  <a:lnTo>
                    <a:pt x="697103" y="144204"/>
                  </a:lnTo>
                  <a:lnTo>
                    <a:pt x="557682" y="144204"/>
                  </a:lnTo>
                  <a:lnTo>
                    <a:pt x="557682" y="0"/>
                  </a:lnTo>
                </a:path>
                <a:path w="5440045" h="5767070">
                  <a:moveTo>
                    <a:pt x="557682" y="144204"/>
                  </a:moveTo>
                  <a:lnTo>
                    <a:pt x="697103" y="144204"/>
                  </a:lnTo>
                  <a:lnTo>
                    <a:pt x="697103" y="288409"/>
                  </a:lnTo>
                  <a:lnTo>
                    <a:pt x="557682" y="288409"/>
                  </a:lnTo>
                  <a:lnTo>
                    <a:pt x="557682" y="144204"/>
                  </a:lnTo>
                </a:path>
                <a:path w="5440045" h="5767070">
                  <a:moveTo>
                    <a:pt x="557682" y="288409"/>
                  </a:moveTo>
                  <a:lnTo>
                    <a:pt x="697103" y="288409"/>
                  </a:lnTo>
                  <a:lnTo>
                    <a:pt x="697103" y="432614"/>
                  </a:lnTo>
                  <a:lnTo>
                    <a:pt x="557682" y="432614"/>
                  </a:lnTo>
                  <a:lnTo>
                    <a:pt x="557682" y="288409"/>
                  </a:lnTo>
                </a:path>
                <a:path w="5440045" h="5767070">
                  <a:moveTo>
                    <a:pt x="557682" y="432614"/>
                  </a:moveTo>
                  <a:lnTo>
                    <a:pt x="697103" y="432614"/>
                  </a:lnTo>
                  <a:lnTo>
                    <a:pt x="697103" y="576819"/>
                  </a:lnTo>
                  <a:lnTo>
                    <a:pt x="557682" y="576819"/>
                  </a:lnTo>
                  <a:lnTo>
                    <a:pt x="557682" y="43261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2" name="object 362" descr=""/>
            <p:cNvSpPr/>
            <p:nvPr/>
          </p:nvSpPr>
          <p:spPr>
            <a:xfrm>
              <a:off x="7983282" y="3686257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3" name="object 363" descr=""/>
            <p:cNvSpPr/>
            <p:nvPr/>
          </p:nvSpPr>
          <p:spPr>
            <a:xfrm>
              <a:off x="7983281" y="3686257"/>
              <a:ext cx="139700" cy="1153160"/>
            </a:xfrm>
            <a:custGeom>
              <a:avLst/>
              <a:gdLst/>
              <a:ahLst/>
              <a:cxnLst/>
              <a:rect l="l" t="t" r="r" b="b"/>
              <a:pathLst>
                <a:path w="139700" h="1153160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139700" h="1153160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7617"/>
                  </a:lnTo>
                  <a:lnTo>
                    <a:pt x="0" y="287617"/>
                  </a:lnTo>
                  <a:lnTo>
                    <a:pt x="0" y="144204"/>
                  </a:lnTo>
                </a:path>
                <a:path w="139700" h="1153160">
                  <a:moveTo>
                    <a:pt x="0" y="287617"/>
                  </a:moveTo>
                  <a:lnTo>
                    <a:pt x="139420" y="287617"/>
                  </a:lnTo>
                  <a:lnTo>
                    <a:pt x="139420" y="431822"/>
                  </a:lnTo>
                  <a:lnTo>
                    <a:pt x="0" y="431822"/>
                  </a:lnTo>
                  <a:lnTo>
                    <a:pt x="0" y="287617"/>
                  </a:lnTo>
                </a:path>
                <a:path w="139700" h="1153160">
                  <a:moveTo>
                    <a:pt x="0" y="431822"/>
                  </a:moveTo>
                  <a:lnTo>
                    <a:pt x="139420" y="431822"/>
                  </a:lnTo>
                  <a:lnTo>
                    <a:pt x="139420" y="576026"/>
                  </a:lnTo>
                  <a:lnTo>
                    <a:pt x="0" y="576026"/>
                  </a:lnTo>
                  <a:lnTo>
                    <a:pt x="0" y="431822"/>
                  </a:lnTo>
                </a:path>
                <a:path w="139700" h="1153160">
                  <a:moveTo>
                    <a:pt x="0" y="576026"/>
                  </a:moveTo>
                  <a:lnTo>
                    <a:pt x="139420" y="576026"/>
                  </a:lnTo>
                  <a:lnTo>
                    <a:pt x="139420" y="720231"/>
                  </a:lnTo>
                  <a:lnTo>
                    <a:pt x="0" y="720231"/>
                  </a:lnTo>
                  <a:lnTo>
                    <a:pt x="0" y="576026"/>
                  </a:lnTo>
                </a:path>
                <a:path w="139700" h="1153160">
                  <a:moveTo>
                    <a:pt x="0" y="720231"/>
                  </a:moveTo>
                  <a:lnTo>
                    <a:pt x="139420" y="720231"/>
                  </a:lnTo>
                  <a:lnTo>
                    <a:pt x="139420" y="864435"/>
                  </a:lnTo>
                  <a:lnTo>
                    <a:pt x="0" y="864435"/>
                  </a:lnTo>
                  <a:lnTo>
                    <a:pt x="0" y="720231"/>
                  </a:lnTo>
                </a:path>
                <a:path w="139700" h="1153160">
                  <a:moveTo>
                    <a:pt x="0" y="864435"/>
                  </a:moveTo>
                  <a:lnTo>
                    <a:pt x="139420" y="864435"/>
                  </a:lnTo>
                  <a:lnTo>
                    <a:pt x="139420" y="1008641"/>
                  </a:lnTo>
                  <a:lnTo>
                    <a:pt x="0" y="1008641"/>
                  </a:lnTo>
                  <a:lnTo>
                    <a:pt x="0" y="864435"/>
                  </a:lnTo>
                </a:path>
                <a:path w="139700" h="1153160">
                  <a:moveTo>
                    <a:pt x="0" y="1008641"/>
                  </a:moveTo>
                  <a:lnTo>
                    <a:pt x="139420" y="1008641"/>
                  </a:lnTo>
                  <a:lnTo>
                    <a:pt x="139420" y="1152846"/>
                  </a:lnTo>
                  <a:lnTo>
                    <a:pt x="0" y="1152846"/>
                  </a:lnTo>
                  <a:lnTo>
                    <a:pt x="0" y="1008641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4" name="object 364" descr=""/>
            <p:cNvSpPr/>
            <p:nvPr/>
          </p:nvSpPr>
          <p:spPr>
            <a:xfrm>
              <a:off x="7983282" y="483910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5" name="object 365" descr=""/>
            <p:cNvSpPr/>
            <p:nvPr/>
          </p:nvSpPr>
          <p:spPr>
            <a:xfrm>
              <a:off x="7983281" y="3109438"/>
              <a:ext cx="418465" cy="2739390"/>
            </a:xfrm>
            <a:custGeom>
              <a:avLst/>
              <a:gdLst/>
              <a:ahLst/>
              <a:cxnLst/>
              <a:rect l="l" t="t" r="r" b="b"/>
              <a:pathLst>
                <a:path w="418465" h="273939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418465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418465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418465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418465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418465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418465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418465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418465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418465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418465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418465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418465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418465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418465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418465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418465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418465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418465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418465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418465" h="2739390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418465" h="2739390">
                  <a:moveTo>
                    <a:pt x="139420" y="2306484"/>
                  </a:moveTo>
                  <a:lnTo>
                    <a:pt x="278841" y="2306484"/>
                  </a:lnTo>
                  <a:lnTo>
                    <a:pt x="278841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418465" h="2739390">
                  <a:moveTo>
                    <a:pt x="139420" y="2450689"/>
                  </a:moveTo>
                  <a:lnTo>
                    <a:pt x="278841" y="2450689"/>
                  </a:lnTo>
                  <a:lnTo>
                    <a:pt x="278841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418465" h="2739390">
                  <a:moveTo>
                    <a:pt x="139420" y="2594894"/>
                  </a:moveTo>
                  <a:lnTo>
                    <a:pt x="278841" y="2594894"/>
                  </a:lnTo>
                  <a:lnTo>
                    <a:pt x="278841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418465" h="2739390">
                  <a:moveTo>
                    <a:pt x="278841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1" y="144204"/>
                  </a:lnTo>
                  <a:lnTo>
                    <a:pt x="278841" y="0"/>
                  </a:lnTo>
                </a:path>
                <a:path w="418465" h="2739390">
                  <a:moveTo>
                    <a:pt x="278841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1" y="288409"/>
                  </a:lnTo>
                  <a:lnTo>
                    <a:pt x="278841" y="144204"/>
                  </a:lnTo>
                </a:path>
                <a:path w="418465" h="2739390">
                  <a:moveTo>
                    <a:pt x="278841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1" y="432614"/>
                  </a:lnTo>
                  <a:lnTo>
                    <a:pt x="278841" y="288409"/>
                  </a:lnTo>
                </a:path>
                <a:path w="418465" h="2739390">
                  <a:moveTo>
                    <a:pt x="278841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1" y="576819"/>
                  </a:lnTo>
                  <a:lnTo>
                    <a:pt x="278841" y="432614"/>
                  </a:lnTo>
                </a:path>
                <a:path w="418465" h="2739390">
                  <a:moveTo>
                    <a:pt x="278841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1" y="721024"/>
                  </a:lnTo>
                  <a:lnTo>
                    <a:pt x="278841" y="576819"/>
                  </a:lnTo>
                </a:path>
                <a:path w="418465" h="2739390">
                  <a:moveTo>
                    <a:pt x="278841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1" y="864436"/>
                  </a:lnTo>
                  <a:lnTo>
                    <a:pt x="278841" y="721024"/>
                  </a:lnTo>
                </a:path>
                <a:path w="418465" h="2739390">
                  <a:moveTo>
                    <a:pt x="278841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1" y="1008641"/>
                  </a:lnTo>
                  <a:lnTo>
                    <a:pt x="278841" y="864436"/>
                  </a:lnTo>
                </a:path>
                <a:path w="418465" h="2739390">
                  <a:moveTo>
                    <a:pt x="278841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1" y="1152846"/>
                  </a:lnTo>
                  <a:lnTo>
                    <a:pt x="278841" y="1008641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6" name="object 366" descr=""/>
            <p:cNvSpPr/>
            <p:nvPr/>
          </p:nvSpPr>
          <p:spPr>
            <a:xfrm>
              <a:off x="8262123" y="426228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7" name="object 367" descr=""/>
            <p:cNvSpPr/>
            <p:nvPr/>
          </p:nvSpPr>
          <p:spPr>
            <a:xfrm>
              <a:off x="8262123" y="3109438"/>
              <a:ext cx="418465" cy="2739390"/>
            </a:xfrm>
            <a:custGeom>
              <a:avLst/>
              <a:gdLst/>
              <a:ahLst/>
              <a:cxnLst/>
              <a:rect l="l" t="t" r="r" b="b"/>
              <a:pathLst>
                <a:path w="418465" h="2739390">
                  <a:moveTo>
                    <a:pt x="0" y="1152846"/>
                  </a:moveTo>
                  <a:lnTo>
                    <a:pt x="139420" y="1152846"/>
                  </a:lnTo>
                  <a:lnTo>
                    <a:pt x="139420" y="1297050"/>
                  </a:lnTo>
                  <a:lnTo>
                    <a:pt x="0" y="1297050"/>
                  </a:lnTo>
                  <a:lnTo>
                    <a:pt x="0" y="1152846"/>
                  </a:lnTo>
                </a:path>
                <a:path w="418465" h="2739390">
                  <a:moveTo>
                    <a:pt x="0" y="1297050"/>
                  </a:moveTo>
                  <a:lnTo>
                    <a:pt x="139420" y="1297050"/>
                  </a:lnTo>
                  <a:lnTo>
                    <a:pt x="139420" y="1441254"/>
                  </a:lnTo>
                  <a:lnTo>
                    <a:pt x="0" y="1441254"/>
                  </a:lnTo>
                  <a:lnTo>
                    <a:pt x="0" y="1297050"/>
                  </a:lnTo>
                </a:path>
                <a:path w="418465" h="2739390">
                  <a:moveTo>
                    <a:pt x="0" y="1441254"/>
                  </a:moveTo>
                  <a:lnTo>
                    <a:pt x="139420" y="1441254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4"/>
                  </a:lnTo>
                </a:path>
                <a:path w="418465" h="2739390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418465" h="273939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418465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418465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418465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418465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418465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418465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418465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418465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418465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418465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418465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418465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418465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418465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418465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418465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418465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418465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418465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418465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418465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418465" h="2739390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418465" h="2739390">
                  <a:moveTo>
                    <a:pt x="139420" y="2306484"/>
                  </a:moveTo>
                  <a:lnTo>
                    <a:pt x="278841" y="2306484"/>
                  </a:lnTo>
                  <a:lnTo>
                    <a:pt x="278841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418465" h="2739390">
                  <a:moveTo>
                    <a:pt x="139420" y="2450689"/>
                  </a:moveTo>
                  <a:lnTo>
                    <a:pt x="278841" y="2450689"/>
                  </a:lnTo>
                  <a:lnTo>
                    <a:pt x="278841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418465" h="2739390">
                  <a:moveTo>
                    <a:pt x="139420" y="2594894"/>
                  </a:moveTo>
                  <a:lnTo>
                    <a:pt x="278841" y="2594894"/>
                  </a:lnTo>
                  <a:lnTo>
                    <a:pt x="278841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418465" h="2739390">
                  <a:moveTo>
                    <a:pt x="278841" y="0"/>
                  </a:moveTo>
                  <a:lnTo>
                    <a:pt x="418261" y="0"/>
                  </a:lnTo>
                  <a:lnTo>
                    <a:pt x="418261" y="144204"/>
                  </a:lnTo>
                  <a:lnTo>
                    <a:pt x="278841" y="144204"/>
                  </a:lnTo>
                  <a:lnTo>
                    <a:pt x="278841" y="0"/>
                  </a:lnTo>
                </a:path>
                <a:path w="418465" h="2739390">
                  <a:moveTo>
                    <a:pt x="278841" y="144204"/>
                  </a:moveTo>
                  <a:lnTo>
                    <a:pt x="418261" y="144204"/>
                  </a:lnTo>
                  <a:lnTo>
                    <a:pt x="418261" y="288409"/>
                  </a:lnTo>
                  <a:lnTo>
                    <a:pt x="278841" y="288409"/>
                  </a:lnTo>
                  <a:lnTo>
                    <a:pt x="278841" y="144204"/>
                  </a:lnTo>
                </a:path>
                <a:path w="418465" h="2739390">
                  <a:moveTo>
                    <a:pt x="278841" y="288409"/>
                  </a:moveTo>
                  <a:lnTo>
                    <a:pt x="418261" y="288409"/>
                  </a:lnTo>
                  <a:lnTo>
                    <a:pt x="418261" y="432614"/>
                  </a:lnTo>
                  <a:lnTo>
                    <a:pt x="278841" y="432614"/>
                  </a:lnTo>
                  <a:lnTo>
                    <a:pt x="278841" y="288409"/>
                  </a:lnTo>
                </a:path>
                <a:path w="418465" h="2739390">
                  <a:moveTo>
                    <a:pt x="278841" y="432614"/>
                  </a:moveTo>
                  <a:lnTo>
                    <a:pt x="418261" y="432614"/>
                  </a:lnTo>
                  <a:lnTo>
                    <a:pt x="418261" y="576819"/>
                  </a:lnTo>
                  <a:lnTo>
                    <a:pt x="278841" y="576819"/>
                  </a:lnTo>
                  <a:lnTo>
                    <a:pt x="278841" y="432614"/>
                  </a:lnTo>
                </a:path>
                <a:path w="418465" h="2739390">
                  <a:moveTo>
                    <a:pt x="278841" y="576819"/>
                  </a:moveTo>
                  <a:lnTo>
                    <a:pt x="418261" y="576819"/>
                  </a:lnTo>
                  <a:lnTo>
                    <a:pt x="418261" y="721024"/>
                  </a:lnTo>
                  <a:lnTo>
                    <a:pt x="278841" y="721024"/>
                  </a:lnTo>
                  <a:lnTo>
                    <a:pt x="278841" y="576819"/>
                  </a:lnTo>
                </a:path>
                <a:path w="418465" h="2739390">
                  <a:moveTo>
                    <a:pt x="278841" y="721024"/>
                  </a:moveTo>
                  <a:lnTo>
                    <a:pt x="418261" y="721024"/>
                  </a:lnTo>
                  <a:lnTo>
                    <a:pt x="418261" y="864436"/>
                  </a:lnTo>
                  <a:lnTo>
                    <a:pt x="278841" y="864436"/>
                  </a:lnTo>
                  <a:lnTo>
                    <a:pt x="278841" y="721024"/>
                  </a:lnTo>
                </a:path>
                <a:path w="418465" h="2739390">
                  <a:moveTo>
                    <a:pt x="278841" y="864436"/>
                  </a:moveTo>
                  <a:lnTo>
                    <a:pt x="418261" y="864436"/>
                  </a:lnTo>
                  <a:lnTo>
                    <a:pt x="418261" y="1008641"/>
                  </a:lnTo>
                  <a:lnTo>
                    <a:pt x="278841" y="1008641"/>
                  </a:lnTo>
                  <a:lnTo>
                    <a:pt x="278841" y="864436"/>
                  </a:lnTo>
                </a:path>
                <a:path w="418465" h="2739390">
                  <a:moveTo>
                    <a:pt x="278841" y="1008641"/>
                  </a:moveTo>
                  <a:lnTo>
                    <a:pt x="418261" y="1008641"/>
                  </a:lnTo>
                  <a:lnTo>
                    <a:pt x="418261" y="1152846"/>
                  </a:lnTo>
                  <a:lnTo>
                    <a:pt x="278841" y="1152846"/>
                  </a:lnTo>
                  <a:lnTo>
                    <a:pt x="278841" y="1008641"/>
                  </a:lnTo>
                </a:path>
                <a:path w="418465" h="2739390">
                  <a:moveTo>
                    <a:pt x="278841" y="1152846"/>
                  </a:moveTo>
                  <a:lnTo>
                    <a:pt x="418261" y="1152846"/>
                  </a:lnTo>
                  <a:lnTo>
                    <a:pt x="418261" y="1297050"/>
                  </a:lnTo>
                  <a:lnTo>
                    <a:pt x="278841" y="1297050"/>
                  </a:lnTo>
                  <a:lnTo>
                    <a:pt x="278841" y="1152846"/>
                  </a:lnTo>
                </a:path>
                <a:path w="418465" h="2739390">
                  <a:moveTo>
                    <a:pt x="278841" y="1297050"/>
                  </a:moveTo>
                  <a:lnTo>
                    <a:pt x="418261" y="1297050"/>
                  </a:lnTo>
                  <a:lnTo>
                    <a:pt x="418261" y="1441254"/>
                  </a:lnTo>
                  <a:lnTo>
                    <a:pt x="278841" y="1441254"/>
                  </a:lnTo>
                  <a:lnTo>
                    <a:pt x="278841" y="1297050"/>
                  </a:lnTo>
                </a:path>
                <a:path w="418465" h="2739390">
                  <a:moveTo>
                    <a:pt x="278841" y="1441254"/>
                  </a:moveTo>
                  <a:lnTo>
                    <a:pt x="418261" y="1441254"/>
                  </a:lnTo>
                  <a:lnTo>
                    <a:pt x="418261" y="1585460"/>
                  </a:lnTo>
                  <a:lnTo>
                    <a:pt x="278841" y="1585460"/>
                  </a:lnTo>
                  <a:lnTo>
                    <a:pt x="278841" y="1441254"/>
                  </a:lnTo>
                </a:path>
                <a:path w="418465" h="2739390">
                  <a:moveTo>
                    <a:pt x="278841" y="1585460"/>
                  </a:moveTo>
                  <a:lnTo>
                    <a:pt x="418261" y="1585460"/>
                  </a:lnTo>
                  <a:lnTo>
                    <a:pt x="418261" y="1729665"/>
                  </a:lnTo>
                  <a:lnTo>
                    <a:pt x="278841" y="1729665"/>
                  </a:lnTo>
                  <a:lnTo>
                    <a:pt x="278841" y="1585460"/>
                  </a:lnTo>
                </a:path>
                <a:path w="418465" h="2739390">
                  <a:moveTo>
                    <a:pt x="278841" y="1729665"/>
                  </a:moveTo>
                  <a:lnTo>
                    <a:pt x="418261" y="1729665"/>
                  </a:lnTo>
                  <a:lnTo>
                    <a:pt x="418261" y="1873870"/>
                  </a:lnTo>
                  <a:lnTo>
                    <a:pt x="278841" y="1873870"/>
                  </a:lnTo>
                  <a:lnTo>
                    <a:pt x="278841" y="172966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8" name="object 368" descr=""/>
            <p:cNvSpPr/>
            <p:nvPr/>
          </p:nvSpPr>
          <p:spPr>
            <a:xfrm>
              <a:off x="8540964" y="49833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9" name="object 369" descr=""/>
            <p:cNvSpPr/>
            <p:nvPr/>
          </p:nvSpPr>
          <p:spPr>
            <a:xfrm>
              <a:off x="8540964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0" name="object 370" descr=""/>
            <p:cNvSpPr/>
            <p:nvPr/>
          </p:nvSpPr>
          <p:spPr>
            <a:xfrm>
              <a:off x="8680384" y="455069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1" name="object 371" descr=""/>
            <p:cNvSpPr/>
            <p:nvPr/>
          </p:nvSpPr>
          <p:spPr>
            <a:xfrm>
              <a:off x="8680384" y="3109438"/>
              <a:ext cx="2232660" cy="2739390"/>
            </a:xfrm>
            <a:custGeom>
              <a:avLst/>
              <a:gdLst/>
              <a:ahLst/>
              <a:cxnLst/>
              <a:rect l="l" t="t" r="r" b="b"/>
              <a:pathLst>
                <a:path w="2232659" h="2739390">
                  <a:moveTo>
                    <a:pt x="0" y="1441254"/>
                  </a:moveTo>
                  <a:lnTo>
                    <a:pt x="139420" y="1441254"/>
                  </a:lnTo>
                  <a:lnTo>
                    <a:pt x="139420" y="1585460"/>
                  </a:lnTo>
                  <a:lnTo>
                    <a:pt x="0" y="1585460"/>
                  </a:lnTo>
                  <a:lnTo>
                    <a:pt x="0" y="1441254"/>
                  </a:lnTo>
                </a:path>
                <a:path w="2232659" h="2739390">
                  <a:moveTo>
                    <a:pt x="0" y="1585460"/>
                  </a:moveTo>
                  <a:lnTo>
                    <a:pt x="139420" y="1585460"/>
                  </a:lnTo>
                  <a:lnTo>
                    <a:pt x="139420" y="1729665"/>
                  </a:lnTo>
                  <a:lnTo>
                    <a:pt x="0" y="1729665"/>
                  </a:lnTo>
                  <a:lnTo>
                    <a:pt x="0" y="1585460"/>
                  </a:lnTo>
                </a:path>
                <a:path w="2232659" h="273939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232659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232659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232659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232659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232659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232659" h="2739390">
                  <a:moveTo>
                    <a:pt x="139420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232659" h="2739390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232659" h="2739390">
                  <a:moveTo>
                    <a:pt x="139420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232659" h="2739390">
                  <a:moveTo>
                    <a:pt x="139420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232659" h="2739390">
                  <a:moveTo>
                    <a:pt x="139420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232659" h="2739390">
                  <a:moveTo>
                    <a:pt x="139420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232659" h="2739390">
                  <a:moveTo>
                    <a:pt x="139420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232659" h="2739390">
                  <a:moveTo>
                    <a:pt x="139420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232659" h="2739390">
                  <a:moveTo>
                    <a:pt x="139420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232659" h="2739390">
                  <a:moveTo>
                    <a:pt x="139420" y="1297050"/>
                  </a:moveTo>
                  <a:lnTo>
                    <a:pt x="279633" y="1297050"/>
                  </a:lnTo>
                  <a:lnTo>
                    <a:pt x="279633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232659" h="2739390">
                  <a:moveTo>
                    <a:pt x="139420" y="1585460"/>
                  </a:moveTo>
                  <a:lnTo>
                    <a:pt x="279633" y="1585460"/>
                  </a:lnTo>
                  <a:lnTo>
                    <a:pt x="279633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232659" h="2739390">
                  <a:moveTo>
                    <a:pt x="139420" y="1729665"/>
                  </a:moveTo>
                  <a:lnTo>
                    <a:pt x="279633" y="1729665"/>
                  </a:lnTo>
                  <a:lnTo>
                    <a:pt x="279633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232659" h="2739390">
                  <a:moveTo>
                    <a:pt x="139420" y="1873870"/>
                  </a:moveTo>
                  <a:lnTo>
                    <a:pt x="279633" y="1873870"/>
                  </a:lnTo>
                  <a:lnTo>
                    <a:pt x="279633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232659" h="2739390">
                  <a:moveTo>
                    <a:pt x="139420" y="2018074"/>
                  </a:moveTo>
                  <a:lnTo>
                    <a:pt x="279633" y="2018074"/>
                  </a:lnTo>
                  <a:lnTo>
                    <a:pt x="279633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2232659" h="2739390">
                  <a:moveTo>
                    <a:pt x="139420" y="2162279"/>
                  </a:moveTo>
                  <a:lnTo>
                    <a:pt x="279633" y="2162279"/>
                  </a:lnTo>
                  <a:lnTo>
                    <a:pt x="279633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2232659" h="2739390">
                  <a:moveTo>
                    <a:pt x="139420" y="2306484"/>
                  </a:moveTo>
                  <a:lnTo>
                    <a:pt x="279633" y="2306484"/>
                  </a:lnTo>
                  <a:lnTo>
                    <a:pt x="279633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  <a:path w="2232659" h="2739390">
                  <a:moveTo>
                    <a:pt x="139420" y="2450689"/>
                  </a:moveTo>
                  <a:lnTo>
                    <a:pt x="279633" y="2450689"/>
                  </a:lnTo>
                  <a:lnTo>
                    <a:pt x="279633" y="2594894"/>
                  </a:lnTo>
                  <a:lnTo>
                    <a:pt x="139420" y="2594894"/>
                  </a:lnTo>
                  <a:lnTo>
                    <a:pt x="139420" y="2450689"/>
                  </a:lnTo>
                </a:path>
                <a:path w="2232659" h="2739390">
                  <a:moveTo>
                    <a:pt x="139420" y="2594894"/>
                  </a:moveTo>
                  <a:lnTo>
                    <a:pt x="279633" y="2594894"/>
                  </a:lnTo>
                  <a:lnTo>
                    <a:pt x="279633" y="2739098"/>
                  </a:lnTo>
                  <a:lnTo>
                    <a:pt x="139420" y="2739098"/>
                  </a:lnTo>
                  <a:lnTo>
                    <a:pt x="139420" y="2594894"/>
                  </a:lnTo>
                </a:path>
                <a:path w="2232659" h="2739390">
                  <a:moveTo>
                    <a:pt x="279633" y="0"/>
                  </a:moveTo>
                  <a:lnTo>
                    <a:pt x="419053" y="0"/>
                  </a:lnTo>
                  <a:lnTo>
                    <a:pt x="419053" y="144204"/>
                  </a:lnTo>
                  <a:lnTo>
                    <a:pt x="279633" y="144204"/>
                  </a:lnTo>
                  <a:lnTo>
                    <a:pt x="279633" y="0"/>
                  </a:lnTo>
                </a:path>
                <a:path w="2232659" h="2739390">
                  <a:moveTo>
                    <a:pt x="279633" y="144204"/>
                  </a:moveTo>
                  <a:lnTo>
                    <a:pt x="419053" y="144204"/>
                  </a:lnTo>
                  <a:lnTo>
                    <a:pt x="419053" y="288409"/>
                  </a:lnTo>
                  <a:lnTo>
                    <a:pt x="279633" y="288409"/>
                  </a:lnTo>
                  <a:lnTo>
                    <a:pt x="279633" y="144204"/>
                  </a:lnTo>
                </a:path>
                <a:path w="2232659" h="2739390">
                  <a:moveTo>
                    <a:pt x="279633" y="288409"/>
                  </a:moveTo>
                  <a:lnTo>
                    <a:pt x="419053" y="288409"/>
                  </a:lnTo>
                  <a:lnTo>
                    <a:pt x="419053" y="432614"/>
                  </a:lnTo>
                  <a:lnTo>
                    <a:pt x="279633" y="432614"/>
                  </a:lnTo>
                  <a:lnTo>
                    <a:pt x="279633" y="288409"/>
                  </a:lnTo>
                </a:path>
                <a:path w="2232659" h="2739390">
                  <a:moveTo>
                    <a:pt x="279633" y="432614"/>
                  </a:moveTo>
                  <a:lnTo>
                    <a:pt x="419053" y="432614"/>
                  </a:lnTo>
                  <a:lnTo>
                    <a:pt x="419053" y="576819"/>
                  </a:lnTo>
                  <a:lnTo>
                    <a:pt x="279633" y="576819"/>
                  </a:lnTo>
                  <a:lnTo>
                    <a:pt x="279633" y="432614"/>
                  </a:lnTo>
                </a:path>
                <a:path w="2232659" h="2739390">
                  <a:moveTo>
                    <a:pt x="279633" y="576819"/>
                  </a:moveTo>
                  <a:lnTo>
                    <a:pt x="419053" y="576819"/>
                  </a:lnTo>
                  <a:lnTo>
                    <a:pt x="419053" y="721024"/>
                  </a:lnTo>
                  <a:lnTo>
                    <a:pt x="279633" y="721024"/>
                  </a:lnTo>
                  <a:lnTo>
                    <a:pt x="279633" y="576819"/>
                  </a:lnTo>
                </a:path>
                <a:path w="2232659" h="2739390">
                  <a:moveTo>
                    <a:pt x="279633" y="721024"/>
                  </a:moveTo>
                  <a:lnTo>
                    <a:pt x="419053" y="721024"/>
                  </a:lnTo>
                  <a:lnTo>
                    <a:pt x="419053" y="864436"/>
                  </a:lnTo>
                  <a:lnTo>
                    <a:pt x="279633" y="864436"/>
                  </a:lnTo>
                  <a:lnTo>
                    <a:pt x="279633" y="721024"/>
                  </a:lnTo>
                </a:path>
                <a:path w="2232659" h="2739390">
                  <a:moveTo>
                    <a:pt x="279633" y="864436"/>
                  </a:moveTo>
                  <a:lnTo>
                    <a:pt x="419053" y="864436"/>
                  </a:lnTo>
                  <a:lnTo>
                    <a:pt x="419053" y="1008641"/>
                  </a:lnTo>
                  <a:lnTo>
                    <a:pt x="279633" y="1008641"/>
                  </a:lnTo>
                  <a:lnTo>
                    <a:pt x="279633" y="864436"/>
                  </a:lnTo>
                </a:path>
                <a:path w="2232659" h="2739390">
                  <a:moveTo>
                    <a:pt x="279633" y="1008641"/>
                  </a:moveTo>
                  <a:lnTo>
                    <a:pt x="419053" y="1008641"/>
                  </a:lnTo>
                  <a:lnTo>
                    <a:pt x="419053" y="1152846"/>
                  </a:lnTo>
                  <a:lnTo>
                    <a:pt x="279633" y="1152846"/>
                  </a:lnTo>
                  <a:lnTo>
                    <a:pt x="279633" y="1008641"/>
                  </a:lnTo>
                </a:path>
                <a:path w="2232659" h="2739390">
                  <a:moveTo>
                    <a:pt x="279633" y="1152846"/>
                  </a:moveTo>
                  <a:lnTo>
                    <a:pt x="419053" y="1152846"/>
                  </a:lnTo>
                  <a:lnTo>
                    <a:pt x="419053" y="1297050"/>
                  </a:lnTo>
                  <a:lnTo>
                    <a:pt x="279633" y="1297050"/>
                  </a:lnTo>
                  <a:lnTo>
                    <a:pt x="279633" y="1152846"/>
                  </a:lnTo>
                </a:path>
                <a:path w="2232659" h="2739390">
                  <a:moveTo>
                    <a:pt x="279633" y="1297050"/>
                  </a:moveTo>
                  <a:lnTo>
                    <a:pt x="419053" y="1297050"/>
                  </a:lnTo>
                  <a:lnTo>
                    <a:pt x="419053" y="1441254"/>
                  </a:lnTo>
                  <a:lnTo>
                    <a:pt x="279633" y="1441254"/>
                  </a:lnTo>
                  <a:lnTo>
                    <a:pt x="279633" y="1297050"/>
                  </a:lnTo>
                </a:path>
                <a:path w="2232659" h="2739390">
                  <a:moveTo>
                    <a:pt x="279633" y="1441254"/>
                  </a:moveTo>
                  <a:lnTo>
                    <a:pt x="419053" y="1441254"/>
                  </a:lnTo>
                  <a:lnTo>
                    <a:pt x="419053" y="1585460"/>
                  </a:lnTo>
                  <a:lnTo>
                    <a:pt x="279633" y="1585460"/>
                  </a:lnTo>
                  <a:lnTo>
                    <a:pt x="279633" y="1441254"/>
                  </a:lnTo>
                </a:path>
                <a:path w="2232659" h="2739390">
                  <a:moveTo>
                    <a:pt x="279633" y="1585460"/>
                  </a:moveTo>
                  <a:lnTo>
                    <a:pt x="419053" y="1585460"/>
                  </a:lnTo>
                  <a:lnTo>
                    <a:pt x="419053" y="1729665"/>
                  </a:lnTo>
                  <a:lnTo>
                    <a:pt x="279633" y="1729665"/>
                  </a:lnTo>
                  <a:lnTo>
                    <a:pt x="279633" y="1585460"/>
                  </a:lnTo>
                </a:path>
                <a:path w="2232659" h="2739390">
                  <a:moveTo>
                    <a:pt x="279633" y="1729665"/>
                  </a:moveTo>
                  <a:lnTo>
                    <a:pt x="419053" y="1729665"/>
                  </a:lnTo>
                  <a:lnTo>
                    <a:pt x="419053" y="1873870"/>
                  </a:lnTo>
                  <a:lnTo>
                    <a:pt x="279633" y="1873870"/>
                  </a:lnTo>
                  <a:lnTo>
                    <a:pt x="279633" y="1729665"/>
                  </a:lnTo>
                </a:path>
                <a:path w="2232659" h="2739390">
                  <a:moveTo>
                    <a:pt x="279633" y="1873870"/>
                  </a:moveTo>
                  <a:lnTo>
                    <a:pt x="419053" y="1873870"/>
                  </a:lnTo>
                  <a:lnTo>
                    <a:pt x="419053" y="2018074"/>
                  </a:lnTo>
                  <a:lnTo>
                    <a:pt x="279633" y="2018074"/>
                  </a:lnTo>
                  <a:lnTo>
                    <a:pt x="279633" y="1873870"/>
                  </a:lnTo>
                </a:path>
                <a:path w="2232659" h="2739390">
                  <a:moveTo>
                    <a:pt x="279633" y="2018074"/>
                  </a:moveTo>
                  <a:lnTo>
                    <a:pt x="419053" y="2018074"/>
                  </a:lnTo>
                  <a:lnTo>
                    <a:pt x="419053" y="2162279"/>
                  </a:lnTo>
                  <a:lnTo>
                    <a:pt x="279633" y="2162279"/>
                  </a:lnTo>
                  <a:lnTo>
                    <a:pt x="279633" y="2018074"/>
                  </a:lnTo>
                </a:path>
                <a:path w="2232659" h="2739390">
                  <a:moveTo>
                    <a:pt x="279633" y="2162279"/>
                  </a:moveTo>
                  <a:lnTo>
                    <a:pt x="419053" y="2162279"/>
                  </a:lnTo>
                  <a:lnTo>
                    <a:pt x="419053" y="2306484"/>
                  </a:lnTo>
                  <a:lnTo>
                    <a:pt x="279633" y="2306484"/>
                  </a:lnTo>
                  <a:lnTo>
                    <a:pt x="279633" y="2162279"/>
                  </a:lnTo>
                </a:path>
                <a:path w="2232659" h="2739390">
                  <a:moveTo>
                    <a:pt x="279633" y="2306484"/>
                  </a:moveTo>
                  <a:lnTo>
                    <a:pt x="419053" y="2306484"/>
                  </a:lnTo>
                  <a:lnTo>
                    <a:pt x="419053" y="2450689"/>
                  </a:lnTo>
                  <a:lnTo>
                    <a:pt x="279633" y="2450689"/>
                  </a:lnTo>
                  <a:lnTo>
                    <a:pt x="279633" y="2306484"/>
                  </a:lnTo>
                </a:path>
                <a:path w="2232659" h="2739390">
                  <a:moveTo>
                    <a:pt x="279633" y="2450689"/>
                  </a:moveTo>
                  <a:lnTo>
                    <a:pt x="419053" y="2450689"/>
                  </a:lnTo>
                  <a:lnTo>
                    <a:pt x="419053" y="2594894"/>
                  </a:lnTo>
                  <a:lnTo>
                    <a:pt x="279633" y="2594894"/>
                  </a:lnTo>
                  <a:lnTo>
                    <a:pt x="279633" y="2450689"/>
                  </a:lnTo>
                </a:path>
                <a:path w="2232659" h="2739390">
                  <a:moveTo>
                    <a:pt x="279633" y="2594894"/>
                  </a:moveTo>
                  <a:lnTo>
                    <a:pt x="419053" y="2594894"/>
                  </a:lnTo>
                  <a:lnTo>
                    <a:pt x="419053" y="2739098"/>
                  </a:lnTo>
                  <a:lnTo>
                    <a:pt x="279633" y="2739098"/>
                  </a:lnTo>
                  <a:lnTo>
                    <a:pt x="279633" y="2594894"/>
                  </a:lnTo>
                </a:path>
                <a:path w="2232659" h="2739390">
                  <a:moveTo>
                    <a:pt x="419053" y="0"/>
                  </a:moveTo>
                  <a:lnTo>
                    <a:pt x="558474" y="0"/>
                  </a:lnTo>
                  <a:lnTo>
                    <a:pt x="558474" y="144204"/>
                  </a:lnTo>
                  <a:lnTo>
                    <a:pt x="419053" y="144204"/>
                  </a:lnTo>
                  <a:lnTo>
                    <a:pt x="419053" y="0"/>
                  </a:lnTo>
                </a:path>
                <a:path w="2232659" h="2739390">
                  <a:moveTo>
                    <a:pt x="419053" y="144204"/>
                  </a:moveTo>
                  <a:lnTo>
                    <a:pt x="558474" y="144204"/>
                  </a:lnTo>
                  <a:lnTo>
                    <a:pt x="558474" y="288409"/>
                  </a:lnTo>
                  <a:lnTo>
                    <a:pt x="419053" y="288409"/>
                  </a:lnTo>
                  <a:lnTo>
                    <a:pt x="419053" y="144204"/>
                  </a:lnTo>
                </a:path>
                <a:path w="2232659" h="2739390">
                  <a:moveTo>
                    <a:pt x="419053" y="288409"/>
                  </a:moveTo>
                  <a:lnTo>
                    <a:pt x="558474" y="288409"/>
                  </a:lnTo>
                  <a:lnTo>
                    <a:pt x="558474" y="432614"/>
                  </a:lnTo>
                  <a:lnTo>
                    <a:pt x="419053" y="432614"/>
                  </a:lnTo>
                  <a:lnTo>
                    <a:pt x="419053" y="288409"/>
                  </a:lnTo>
                </a:path>
                <a:path w="2232659" h="2739390">
                  <a:moveTo>
                    <a:pt x="419053" y="432614"/>
                  </a:moveTo>
                  <a:lnTo>
                    <a:pt x="558474" y="432614"/>
                  </a:lnTo>
                  <a:lnTo>
                    <a:pt x="558474" y="576819"/>
                  </a:lnTo>
                  <a:lnTo>
                    <a:pt x="419053" y="576819"/>
                  </a:lnTo>
                  <a:lnTo>
                    <a:pt x="419053" y="432614"/>
                  </a:lnTo>
                </a:path>
                <a:path w="2232659" h="2739390">
                  <a:moveTo>
                    <a:pt x="419053" y="576819"/>
                  </a:moveTo>
                  <a:lnTo>
                    <a:pt x="558474" y="576819"/>
                  </a:lnTo>
                  <a:lnTo>
                    <a:pt x="558474" y="721024"/>
                  </a:lnTo>
                  <a:lnTo>
                    <a:pt x="419053" y="721024"/>
                  </a:lnTo>
                  <a:lnTo>
                    <a:pt x="419053" y="576819"/>
                  </a:lnTo>
                </a:path>
                <a:path w="2232659" h="2739390">
                  <a:moveTo>
                    <a:pt x="419053" y="721024"/>
                  </a:moveTo>
                  <a:lnTo>
                    <a:pt x="558474" y="721024"/>
                  </a:lnTo>
                  <a:lnTo>
                    <a:pt x="558474" y="864436"/>
                  </a:lnTo>
                  <a:lnTo>
                    <a:pt x="419053" y="864436"/>
                  </a:lnTo>
                  <a:lnTo>
                    <a:pt x="419053" y="721024"/>
                  </a:lnTo>
                </a:path>
                <a:path w="2232659" h="2739390">
                  <a:moveTo>
                    <a:pt x="419053" y="864436"/>
                  </a:moveTo>
                  <a:lnTo>
                    <a:pt x="558474" y="864436"/>
                  </a:lnTo>
                  <a:lnTo>
                    <a:pt x="558474" y="1008641"/>
                  </a:lnTo>
                  <a:lnTo>
                    <a:pt x="419053" y="1008641"/>
                  </a:lnTo>
                  <a:lnTo>
                    <a:pt x="419053" y="864436"/>
                  </a:lnTo>
                </a:path>
                <a:path w="2232659" h="2739390">
                  <a:moveTo>
                    <a:pt x="419053" y="1008641"/>
                  </a:moveTo>
                  <a:lnTo>
                    <a:pt x="558474" y="1008641"/>
                  </a:lnTo>
                  <a:lnTo>
                    <a:pt x="558474" y="1152846"/>
                  </a:lnTo>
                  <a:lnTo>
                    <a:pt x="419053" y="1152846"/>
                  </a:lnTo>
                  <a:lnTo>
                    <a:pt x="419053" y="1008641"/>
                  </a:lnTo>
                </a:path>
                <a:path w="2232659" h="2739390">
                  <a:moveTo>
                    <a:pt x="419053" y="1152846"/>
                  </a:moveTo>
                  <a:lnTo>
                    <a:pt x="558474" y="1152846"/>
                  </a:lnTo>
                  <a:lnTo>
                    <a:pt x="558474" y="1297050"/>
                  </a:lnTo>
                  <a:lnTo>
                    <a:pt x="419053" y="1297050"/>
                  </a:lnTo>
                  <a:lnTo>
                    <a:pt x="419053" y="1152846"/>
                  </a:lnTo>
                </a:path>
                <a:path w="2232659" h="2739390">
                  <a:moveTo>
                    <a:pt x="419053" y="1297050"/>
                  </a:moveTo>
                  <a:lnTo>
                    <a:pt x="558474" y="1297050"/>
                  </a:lnTo>
                  <a:lnTo>
                    <a:pt x="558474" y="1441254"/>
                  </a:lnTo>
                  <a:lnTo>
                    <a:pt x="419053" y="1441254"/>
                  </a:lnTo>
                  <a:lnTo>
                    <a:pt x="419053" y="1297050"/>
                  </a:lnTo>
                </a:path>
                <a:path w="2232659" h="2739390">
                  <a:moveTo>
                    <a:pt x="419053" y="1441254"/>
                  </a:moveTo>
                  <a:lnTo>
                    <a:pt x="558474" y="1441254"/>
                  </a:lnTo>
                  <a:lnTo>
                    <a:pt x="558474" y="1585460"/>
                  </a:lnTo>
                  <a:lnTo>
                    <a:pt x="419053" y="1585460"/>
                  </a:lnTo>
                  <a:lnTo>
                    <a:pt x="419053" y="1441254"/>
                  </a:lnTo>
                </a:path>
                <a:path w="2232659" h="2739390">
                  <a:moveTo>
                    <a:pt x="419053" y="1585460"/>
                  </a:moveTo>
                  <a:lnTo>
                    <a:pt x="558474" y="1585460"/>
                  </a:lnTo>
                  <a:lnTo>
                    <a:pt x="558474" y="1729665"/>
                  </a:lnTo>
                  <a:lnTo>
                    <a:pt x="419053" y="1729665"/>
                  </a:lnTo>
                  <a:lnTo>
                    <a:pt x="419053" y="1585460"/>
                  </a:lnTo>
                </a:path>
                <a:path w="2232659" h="2739390">
                  <a:moveTo>
                    <a:pt x="419053" y="1729665"/>
                  </a:moveTo>
                  <a:lnTo>
                    <a:pt x="558474" y="1729665"/>
                  </a:lnTo>
                  <a:lnTo>
                    <a:pt x="558474" y="1873870"/>
                  </a:lnTo>
                  <a:lnTo>
                    <a:pt x="419053" y="1873870"/>
                  </a:lnTo>
                  <a:lnTo>
                    <a:pt x="419053" y="1729665"/>
                  </a:lnTo>
                </a:path>
                <a:path w="2232659" h="2739390">
                  <a:moveTo>
                    <a:pt x="419053" y="1873870"/>
                  </a:moveTo>
                  <a:lnTo>
                    <a:pt x="558474" y="1873870"/>
                  </a:lnTo>
                  <a:lnTo>
                    <a:pt x="558474" y="2018074"/>
                  </a:lnTo>
                  <a:lnTo>
                    <a:pt x="419053" y="2018074"/>
                  </a:lnTo>
                  <a:lnTo>
                    <a:pt x="419053" y="1873870"/>
                  </a:lnTo>
                </a:path>
                <a:path w="2232659" h="2739390">
                  <a:moveTo>
                    <a:pt x="419053" y="2018074"/>
                  </a:moveTo>
                  <a:lnTo>
                    <a:pt x="558474" y="2018074"/>
                  </a:lnTo>
                  <a:lnTo>
                    <a:pt x="558474" y="2162279"/>
                  </a:lnTo>
                  <a:lnTo>
                    <a:pt x="419053" y="2162279"/>
                  </a:lnTo>
                  <a:lnTo>
                    <a:pt x="419053" y="2018074"/>
                  </a:lnTo>
                </a:path>
                <a:path w="2232659" h="2739390">
                  <a:moveTo>
                    <a:pt x="419053" y="2162279"/>
                  </a:moveTo>
                  <a:lnTo>
                    <a:pt x="558474" y="2162279"/>
                  </a:lnTo>
                  <a:lnTo>
                    <a:pt x="558474" y="2306484"/>
                  </a:lnTo>
                  <a:lnTo>
                    <a:pt x="419053" y="2306484"/>
                  </a:lnTo>
                  <a:lnTo>
                    <a:pt x="419053" y="2162279"/>
                  </a:lnTo>
                </a:path>
                <a:path w="2232659" h="2739390">
                  <a:moveTo>
                    <a:pt x="419053" y="2306484"/>
                  </a:moveTo>
                  <a:lnTo>
                    <a:pt x="558474" y="2306484"/>
                  </a:lnTo>
                  <a:lnTo>
                    <a:pt x="558474" y="2450689"/>
                  </a:lnTo>
                  <a:lnTo>
                    <a:pt x="419053" y="2450689"/>
                  </a:lnTo>
                  <a:lnTo>
                    <a:pt x="419053" y="2306484"/>
                  </a:lnTo>
                </a:path>
                <a:path w="2232659" h="2739390">
                  <a:moveTo>
                    <a:pt x="410340" y="2450689"/>
                  </a:moveTo>
                  <a:lnTo>
                    <a:pt x="549760" y="2450689"/>
                  </a:lnTo>
                  <a:lnTo>
                    <a:pt x="549760" y="2594894"/>
                  </a:lnTo>
                  <a:lnTo>
                    <a:pt x="410340" y="2594894"/>
                  </a:lnTo>
                  <a:lnTo>
                    <a:pt x="410340" y="2450689"/>
                  </a:lnTo>
                </a:path>
                <a:path w="2232659" h="2739390">
                  <a:moveTo>
                    <a:pt x="419053" y="2594894"/>
                  </a:moveTo>
                  <a:lnTo>
                    <a:pt x="558474" y="2594894"/>
                  </a:lnTo>
                  <a:lnTo>
                    <a:pt x="558474" y="2739098"/>
                  </a:lnTo>
                  <a:lnTo>
                    <a:pt x="419053" y="2739098"/>
                  </a:lnTo>
                  <a:lnTo>
                    <a:pt x="419053" y="2594894"/>
                  </a:lnTo>
                </a:path>
                <a:path w="2232659" h="2739390">
                  <a:moveTo>
                    <a:pt x="558474" y="0"/>
                  </a:moveTo>
                  <a:lnTo>
                    <a:pt x="697895" y="0"/>
                  </a:lnTo>
                  <a:lnTo>
                    <a:pt x="697895" y="144204"/>
                  </a:lnTo>
                  <a:lnTo>
                    <a:pt x="558474" y="144204"/>
                  </a:lnTo>
                  <a:lnTo>
                    <a:pt x="558474" y="0"/>
                  </a:lnTo>
                </a:path>
                <a:path w="2232659" h="2739390">
                  <a:moveTo>
                    <a:pt x="558474" y="144204"/>
                  </a:moveTo>
                  <a:lnTo>
                    <a:pt x="697895" y="144204"/>
                  </a:lnTo>
                  <a:lnTo>
                    <a:pt x="697895" y="288409"/>
                  </a:lnTo>
                  <a:lnTo>
                    <a:pt x="558474" y="288409"/>
                  </a:lnTo>
                  <a:lnTo>
                    <a:pt x="558474" y="144204"/>
                  </a:lnTo>
                </a:path>
                <a:path w="2232659" h="2739390">
                  <a:moveTo>
                    <a:pt x="558474" y="288409"/>
                  </a:moveTo>
                  <a:lnTo>
                    <a:pt x="697895" y="288409"/>
                  </a:lnTo>
                  <a:lnTo>
                    <a:pt x="697895" y="432614"/>
                  </a:lnTo>
                  <a:lnTo>
                    <a:pt x="558474" y="432614"/>
                  </a:lnTo>
                  <a:lnTo>
                    <a:pt x="558474" y="288409"/>
                  </a:lnTo>
                </a:path>
                <a:path w="2232659" h="2739390">
                  <a:moveTo>
                    <a:pt x="558474" y="432614"/>
                  </a:moveTo>
                  <a:lnTo>
                    <a:pt x="697895" y="432614"/>
                  </a:lnTo>
                  <a:lnTo>
                    <a:pt x="697895" y="576819"/>
                  </a:lnTo>
                  <a:lnTo>
                    <a:pt x="558474" y="576819"/>
                  </a:lnTo>
                  <a:lnTo>
                    <a:pt x="558474" y="432614"/>
                  </a:lnTo>
                </a:path>
                <a:path w="2232659" h="2739390">
                  <a:moveTo>
                    <a:pt x="558474" y="576819"/>
                  </a:moveTo>
                  <a:lnTo>
                    <a:pt x="697895" y="576819"/>
                  </a:lnTo>
                  <a:lnTo>
                    <a:pt x="697895" y="721024"/>
                  </a:lnTo>
                  <a:lnTo>
                    <a:pt x="558474" y="721024"/>
                  </a:lnTo>
                  <a:lnTo>
                    <a:pt x="558474" y="576819"/>
                  </a:lnTo>
                </a:path>
                <a:path w="2232659" h="2739390">
                  <a:moveTo>
                    <a:pt x="558474" y="721024"/>
                  </a:moveTo>
                  <a:lnTo>
                    <a:pt x="697895" y="721024"/>
                  </a:lnTo>
                  <a:lnTo>
                    <a:pt x="697895" y="864436"/>
                  </a:lnTo>
                  <a:lnTo>
                    <a:pt x="558474" y="864436"/>
                  </a:lnTo>
                  <a:lnTo>
                    <a:pt x="558474" y="721024"/>
                  </a:lnTo>
                </a:path>
                <a:path w="2232659" h="2739390">
                  <a:moveTo>
                    <a:pt x="558474" y="864436"/>
                  </a:moveTo>
                  <a:lnTo>
                    <a:pt x="697895" y="864436"/>
                  </a:lnTo>
                  <a:lnTo>
                    <a:pt x="697895" y="1008641"/>
                  </a:lnTo>
                  <a:lnTo>
                    <a:pt x="558474" y="1008641"/>
                  </a:lnTo>
                  <a:lnTo>
                    <a:pt x="558474" y="864436"/>
                  </a:lnTo>
                </a:path>
                <a:path w="2232659" h="2739390">
                  <a:moveTo>
                    <a:pt x="558474" y="1008641"/>
                  </a:moveTo>
                  <a:lnTo>
                    <a:pt x="697895" y="1008641"/>
                  </a:lnTo>
                  <a:lnTo>
                    <a:pt x="697895" y="1152846"/>
                  </a:lnTo>
                  <a:lnTo>
                    <a:pt x="558474" y="1152846"/>
                  </a:lnTo>
                  <a:lnTo>
                    <a:pt x="558474" y="1008641"/>
                  </a:lnTo>
                </a:path>
                <a:path w="2232659" h="2739390">
                  <a:moveTo>
                    <a:pt x="558474" y="1152846"/>
                  </a:moveTo>
                  <a:lnTo>
                    <a:pt x="697895" y="1152846"/>
                  </a:lnTo>
                  <a:lnTo>
                    <a:pt x="697895" y="1297050"/>
                  </a:lnTo>
                  <a:lnTo>
                    <a:pt x="558474" y="1297050"/>
                  </a:lnTo>
                  <a:lnTo>
                    <a:pt x="558474" y="1152846"/>
                  </a:lnTo>
                </a:path>
                <a:path w="2232659" h="2739390">
                  <a:moveTo>
                    <a:pt x="558474" y="1297050"/>
                  </a:moveTo>
                  <a:lnTo>
                    <a:pt x="697895" y="1297050"/>
                  </a:lnTo>
                  <a:lnTo>
                    <a:pt x="697895" y="1441254"/>
                  </a:lnTo>
                  <a:lnTo>
                    <a:pt x="558474" y="1441254"/>
                  </a:lnTo>
                  <a:lnTo>
                    <a:pt x="558474" y="1297050"/>
                  </a:lnTo>
                </a:path>
                <a:path w="2232659" h="2739390">
                  <a:moveTo>
                    <a:pt x="558474" y="1441254"/>
                  </a:moveTo>
                  <a:lnTo>
                    <a:pt x="697895" y="1441254"/>
                  </a:lnTo>
                  <a:lnTo>
                    <a:pt x="697895" y="1585460"/>
                  </a:lnTo>
                  <a:lnTo>
                    <a:pt x="558474" y="1585460"/>
                  </a:lnTo>
                  <a:lnTo>
                    <a:pt x="558474" y="1441254"/>
                  </a:lnTo>
                </a:path>
                <a:path w="2232659" h="2739390">
                  <a:moveTo>
                    <a:pt x="558474" y="1585460"/>
                  </a:moveTo>
                  <a:lnTo>
                    <a:pt x="697895" y="1585460"/>
                  </a:lnTo>
                  <a:lnTo>
                    <a:pt x="697895" y="1729665"/>
                  </a:lnTo>
                  <a:lnTo>
                    <a:pt x="558474" y="1729665"/>
                  </a:lnTo>
                  <a:lnTo>
                    <a:pt x="558474" y="1585460"/>
                  </a:lnTo>
                </a:path>
                <a:path w="2232659" h="2739390">
                  <a:moveTo>
                    <a:pt x="558474" y="1729665"/>
                  </a:moveTo>
                  <a:lnTo>
                    <a:pt x="697895" y="1729665"/>
                  </a:lnTo>
                  <a:lnTo>
                    <a:pt x="697895" y="1873870"/>
                  </a:lnTo>
                  <a:lnTo>
                    <a:pt x="558474" y="1873870"/>
                  </a:lnTo>
                  <a:lnTo>
                    <a:pt x="558474" y="1729665"/>
                  </a:lnTo>
                </a:path>
                <a:path w="2232659" h="2739390">
                  <a:moveTo>
                    <a:pt x="558474" y="1873870"/>
                  </a:moveTo>
                  <a:lnTo>
                    <a:pt x="697895" y="1873870"/>
                  </a:lnTo>
                  <a:lnTo>
                    <a:pt x="697895" y="2018074"/>
                  </a:lnTo>
                  <a:lnTo>
                    <a:pt x="558474" y="2018074"/>
                  </a:lnTo>
                  <a:lnTo>
                    <a:pt x="558474" y="1873870"/>
                  </a:lnTo>
                </a:path>
                <a:path w="2232659" h="2739390">
                  <a:moveTo>
                    <a:pt x="558474" y="2018074"/>
                  </a:moveTo>
                  <a:lnTo>
                    <a:pt x="697895" y="2018074"/>
                  </a:lnTo>
                  <a:lnTo>
                    <a:pt x="697895" y="2162279"/>
                  </a:lnTo>
                  <a:lnTo>
                    <a:pt x="558474" y="2162279"/>
                  </a:lnTo>
                  <a:lnTo>
                    <a:pt x="558474" y="2018074"/>
                  </a:lnTo>
                </a:path>
                <a:path w="2232659" h="2739390">
                  <a:moveTo>
                    <a:pt x="558474" y="2162279"/>
                  </a:moveTo>
                  <a:lnTo>
                    <a:pt x="697895" y="2162279"/>
                  </a:lnTo>
                  <a:lnTo>
                    <a:pt x="697895" y="2306484"/>
                  </a:lnTo>
                  <a:lnTo>
                    <a:pt x="558474" y="2306484"/>
                  </a:lnTo>
                  <a:lnTo>
                    <a:pt x="558474" y="2162279"/>
                  </a:lnTo>
                </a:path>
                <a:path w="2232659" h="2739390">
                  <a:moveTo>
                    <a:pt x="558474" y="2306484"/>
                  </a:moveTo>
                  <a:lnTo>
                    <a:pt x="697895" y="2306484"/>
                  </a:lnTo>
                  <a:lnTo>
                    <a:pt x="697895" y="2450689"/>
                  </a:lnTo>
                  <a:lnTo>
                    <a:pt x="558474" y="2450689"/>
                  </a:lnTo>
                  <a:lnTo>
                    <a:pt x="558474" y="2306484"/>
                  </a:lnTo>
                </a:path>
                <a:path w="2232659" h="2739390">
                  <a:moveTo>
                    <a:pt x="558474" y="2450689"/>
                  </a:moveTo>
                  <a:lnTo>
                    <a:pt x="697895" y="2450689"/>
                  </a:lnTo>
                  <a:lnTo>
                    <a:pt x="697895" y="2594894"/>
                  </a:lnTo>
                  <a:lnTo>
                    <a:pt x="558474" y="2594894"/>
                  </a:lnTo>
                  <a:lnTo>
                    <a:pt x="558474" y="2450689"/>
                  </a:lnTo>
                </a:path>
                <a:path w="2232659" h="2739390">
                  <a:moveTo>
                    <a:pt x="558474" y="2594894"/>
                  </a:moveTo>
                  <a:lnTo>
                    <a:pt x="697895" y="2594894"/>
                  </a:lnTo>
                  <a:lnTo>
                    <a:pt x="697895" y="2739098"/>
                  </a:lnTo>
                  <a:lnTo>
                    <a:pt x="558474" y="2739098"/>
                  </a:lnTo>
                  <a:lnTo>
                    <a:pt x="558474" y="2594894"/>
                  </a:lnTo>
                </a:path>
                <a:path w="2232659" h="2739390">
                  <a:moveTo>
                    <a:pt x="697895" y="0"/>
                  </a:moveTo>
                  <a:lnTo>
                    <a:pt x="837315" y="0"/>
                  </a:lnTo>
                  <a:lnTo>
                    <a:pt x="837315" y="144204"/>
                  </a:lnTo>
                  <a:lnTo>
                    <a:pt x="697895" y="144204"/>
                  </a:lnTo>
                  <a:lnTo>
                    <a:pt x="697895" y="0"/>
                  </a:lnTo>
                </a:path>
                <a:path w="2232659" h="2739390">
                  <a:moveTo>
                    <a:pt x="697895" y="144204"/>
                  </a:moveTo>
                  <a:lnTo>
                    <a:pt x="837315" y="144204"/>
                  </a:lnTo>
                  <a:lnTo>
                    <a:pt x="837315" y="288409"/>
                  </a:lnTo>
                  <a:lnTo>
                    <a:pt x="697895" y="288409"/>
                  </a:lnTo>
                  <a:lnTo>
                    <a:pt x="697895" y="144204"/>
                  </a:lnTo>
                </a:path>
                <a:path w="2232659" h="2739390">
                  <a:moveTo>
                    <a:pt x="697895" y="288409"/>
                  </a:moveTo>
                  <a:lnTo>
                    <a:pt x="837315" y="288409"/>
                  </a:lnTo>
                  <a:lnTo>
                    <a:pt x="837315" y="432614"/>
                  </a:lnTo>
                  <a:lnTo>
                    <a:pt x="697895" y="432614"/>
                  </a:lnTo>
                  <a:lnTo>
                    <a:pt x="697895" y="288409"/>
                  </a:lnTo>
                </a:path>
                <a:path w="2232659" h="2739390">
                  <a:moveTo>
                    <a:pt x="697895" y="432614"/>
                  </a:moveTo>
                  <a:lnTo>
                    <a:pt x="837315" y="432614"/>
                  </a:lnTo>
                  <a:lnTo>
                    <a:pt x="837315" y="576819"/>
                  </a:lnTo>
                  <a:lnTo>
                    <a:pt x="697895" y="576819"/>
                  </a:lnTo>
                  <a:lnTo>
                    <a:pt x="697895" y="432614"/>
                  </a:lnTo>
                </a:path>
                <a:path w="2232659" h="2739390">
                  <a:moveTo>
                    <a:pt x="697895" y="576819"/>
                  </a:moveTo>
                  <a:lnTo>
                    <a:pt x="837315" y="576819"/>
                  </a:lnTo>
                  <a:lnTo>
                    <a:pt x="837315" y="721024"/>
                  </a:lnTo>
                  <a:lnTo>
                    <a:pt x="697895" y="721024"/>
                  </a:lnTo>
                  <a:lnTo>
                    <a:pt x="697895" y="576819"/>
                  </a:lnTo>
                </a:path>
                <a:path w="2232659" h="2739390">
                  <a:moveTo>
                    <a:pt x="697895" y="721024"/>
                  </a:moveTo>
                  <a:lnTo>
                    <a:pt x="837315" y="721024"/>
                  </a:lnTo>
                  <a:lnTo>
                    <a:pt x="837315" y="864436"/>
                  </a:lnTo>
                  <a:lnTo>
                    <a:pt x="697895" y="864436"/>
                  </a:lnTo>
                  <a:lnTo>
                    <a:pt x="697895" y="721024"/>
                  </a:lnTo>
                </a:path>
                <a:path w="2232659" h="2739390">
                  <a:moveTo>
                    <a:pt x="697895" y="864436"/>
                  </a:moveTo>
                  <a:lnTo>
                    <a:pt x="837315" y="864436"/>
                  </a:lnTo>
                  <a:lnTo>
                    <a:pt x="837315" y="1008641"/>
                  </a:lnTo>
                  <a:lnTo>
                    <a:pt x="697895" y="1008641"/>
                  </a:lnTo>
                  <a:lnTo>
                    <a:pt x="697895" y="864436"/>
                  </a:lnTo>
                </a:path>
                <a:path w="2232659" h="2739390">
                  <a:moveTo>
                    <a:pt x="697895" y="1008641"/>
                  </a:moveTo>
                  <a:lnTo>
                    <a:pt x="837315" y="1008641"/>
                  </a:lnTo>
                  <a:lnTo>
                    <a:pt x="837315" y="1152846"/>
                  </a:lnTo>
                  <a:lnTo>
                    <a:pt x="697895" y="1152846"/>
                  </a:lnTo>
                  <a:lnTo>
                    <a:pt x="697895" y="1008641"/>
                  </a:lnTo>
                </a:path>
                <a:path w="2232659" h="2739390">
                  <a:moveTo>
                    <a:pt x="697895" y="1152846"/>
                  </a:moveTo>
                  <a:lnTo>
                    <a:pt x="837315" y="1152846"/>
                  </a:lnTo>
                  <a:lnTo>
                    <a:pt x="837315" y="1297050"/>
                  </a:lnTo>
                  <a:lnTo>
                    <a:pt x="697895" y="1297050"/>
                  </a:lnTo>
                  <a:lnTo>
                    <a:pt x="697895" y="1152846"/>
                  </a:lnTo>
                </a:path>
                <a:path w="2232659" h="2739390">
                  <a:moveTo>
                    <a:pt x="697895" y="1297050"/>
                  </a:moveTo>
                  <a:lnTo>
                    <a:pt x="837315" y="1297050"/>
                  </a:lnTo>
                  <a:lnTo>
                    <a:pt x="837315" y="1441254"/>
                  </a:lnTo>
                  <a:lnTo>
                    <a:pt x="697895" y="1441254"/>
                  </a:lnTo>
                  <a:lnTo>
                    <a:pt x="697895" y="1297050"/>
                  </a:lnTo>
                </a:path>
                <a:path w="2232659" h="2739390">
                  <a:moveTo>
                    <a:pt x="697895" y="1441254"/>
                  </a:moveTo>
                  <a:lnTo>
                    <a:pt x="837315" y="1441254"/>
                  </a:lnTo>
                  <a:lnTo>
                    <a:pt x="837315" y="1585460"/>
                  </a:lnTo>
                  <a:lnTo>
                    <a:pt x="697895" y="1585460"/>
                  </a:lnTo>
                  <a:lnTo>
                    <a:pt x="697895" y="1441254"/>
                  </a:lnTo>
                </a:path>
                <a:path w="2232659" h="2739390">
                  <a:moveTo>
                    <a:pt x="697895" y="1585460"/>
                  </a:moveTo>
                  <a:lnTo>
                    <a:pt x="837315" y="1585460"/>
                  </a:lnTo>
                  <a:lnTo>
                    <a:pt x="837315" y="1729665"/>
                  </a:lnTo>
                  <a:lnTo>
                    <a:pt x="697895" y="1729665"/>
                  </a:lnTo>
                  <a:lnTo>
                    <a:pt x="697895" y="1585460"/>
                  </a:lnTo>
                </a:path>
                <a:path w="2232659" h="2739390">
                  <a:moveTo>
                    <a:pt x="697895" y="1729665"/>
                  </a:moveTo>
                  <a:lnTo>
                    <a:pt x="837315" y="1729665"/>
                  </a:lnTo>
                  <a:lnTo>
                    <a:pt x="837315" y="1873870"/>
                  </a:lnTo>
                  <a:lnTo>
                    <a:pt x="697895" y="1873870"/>
                  </a:lnTo>
                  <a:lnTo>
                    <a:pt x="697895" y="1729665"/>
                  </a:lnTo>
                </a:path>
                <a:path w="2232659" h="2739390">
                  <a:moveTo>
                    <a:pt x="697895" y="1873870"/>
                  </a:moveTo>
                  <a:lnTo>
                    <a:pt x="837315" y="1873870"/>
                  </a:lnTo>
                  <a:lnTo>
                    <a:pt x="837315" y="2018074"/>
                  </a:lnTo>
                  <a:lnTo>
                    <a:pt x="697895" y="2018074"/>
                  </a:lnTo>
                  <a:lnTo>
                    <a:pt x="697895" y="1873870"/>
                  </a:lnTo>
                </a:path>
                <a:path w="2232659" h="2739390">
                  <a:moveTo>
                    <a:pt x="697895" y="2018074"/>
                  </a:moveTo>
                  <a:lnTo>
                    <a:pt x="837315" y="2018074"/>
                  </a:lnTo>
                  <a:lnTo>
                    <a:pt x="837315" y="2162279"/>
                  </a:lnTo>
                  <a:lnTo>
                    <a:pt x="697895" y="2162279"/>
                  </a:lnTo>
                  <a:lnTo>
                    <a:pt x="697895" y="2018074"/>
                  </a:lnTo>
                </a:path>
                <a:path w="2232659" h="2739390">
                  <a:moveTo>
                    <a:pt x="697895" y="2162279"/>
                  </a:moveTo>
                  <a:lnTo>
                    <a:pt x="837315" y="2162279"/>
                  </a:lnTo>
                  <a:lnTo>
                    <a:pt x="837315" y="2306484"/>
                  </a:lnTo>
                  <a:lnTo>
                    <a:pt x="697895" y="2306484"/>
                  </a:lnTo>
                  <a:lnTo>
                    <a:pt x="697895" y="2162279"/>
                  </a:lnTo>
                </a:path>
                <a:path w="2232659" h="2739390">
                  <a:moveTo>
                    <a:pt x="697895" y="2306484"/>
                  </a:moveTo>
                  <a:lnTo>
                    <a:pt x="837315" y="2306484"/>
                  </a:lnTo>
                  <a:lnTo>
                    <a:pt x="837315" y="2450689"/>
                  </a:lnTo>
                  <a:lnTo>
                    <a:pt x="697895" y="2450689"/>
                  </a:lnTo>
                  <a:lnTo>
                    <a:pt x="697895" y="2306484"/>
                  </a:lnTo>
                </a:path>
                <a:path w="2232659" h="2739390">
                  <a:moveTo>
                    <a:pt x="697895" y="2450689"/>
                  </a:moveTo>
                  <a:lnTo>
                    <a:pt x="837315" y="2450689"/>
                  </a:lnTo>
                  <a:lnTo>
                    <a:pt x="837315" y="2594894"/>
                  </a:lnTo>
                  <a:lnTo>
                    <a:pt x="697895" y="2594894"/>
                  </a:lnTo>
                  <a:lnTo>
                    <a:pt x="697895" y="2450689"/>
                  </a:lnTo>
                </a:path>
                <a:path w="2232659" h="2739390">
                  <a:moveTo>
                    <a:pt x="697895" y="2594894"/>
                  </a:moveTo>
                  <a:lnTo>
                    <a:pt x="837315" y="2594894"/>
                  </a:lnTo>
                  <a:lnTo>
                    <a:pt x="837315" y="2739098"/>
                  </a:lnTo>
                  <a:lnTo>
                    <a:pt x="697895" y="2739098"/>
                  </a:lnTo>
                  <a:lnTo>
                    <a:pt x="697895" y="2594894"/>
                  </a:lnTo>
                </a:path>
                <a:path w="2232659" h="2739390">
                  <a:moveTo>
                    <a:pt x="837315" y="0"/>
                  </a:moveTo>
                  <a:lnTo>
                    <a:pt x="976736" y="0"/>
                  </a:lnTo>
                  <a:lnTo>
                    <a:pt x="976736" y="144204"/>
                  </a:lnTo>
                  <a:lnTo>
                    <a:pt x="837315" y="144204"/>
                  </a:lnTo>
                  <a:lnTo>
                    <a:pt x="837315" y="0"/>
                  </a:lnTo>
                </a:path>
                <a:path w="2232659" h="2739390">
                  <a:moveTo>
                    <a:pt x="837315" y="144204"/>
                  </a:moveTo>
                  <a:lnTo>
                    <a:pt x="976736" y="144204"/>
                  </a:lnTo>
                  <a:lnTo>
                    <a:pt x="976736" y="288409"/>
                  </a:lnTo>
                  <a:lnTo>
                    <a:pt x="837315" y="288409"/>
                  </a:lnTo>
                  <a:lnTo>
                    <a:pt x="837315" y="144204"/>
                  </a:lnTo>
                </a:path>
                <a:path w="2232659" h="2739390">
                  <a:moveTo>
                    <a:pt x="837315" y="288409"/>
                  </a:moveTo>
                  <a:lnTo>
                    <a:pt x="976736" y="288409"/>
                  </a:lnTo>
                  <a:lnTo>
                    <a:pt x="976736" y="432614"/>
                  </a:lnTo>
                  <a:lnTo>
                    <a:pt x="837315" y="432614"/>
                  </a:lnTo>
                  <a:lnTo>
                    <a:pt x="837315" y="288409"/>
                  </a:lnTo>
                </a:path>
                <a:path w="2232659" h="2739390">
                  <a:moveTo>
                    <a:pt x="837315" y="432614"/>
                  </a:moveTo>
                  <a:lnTo>
                    <a:pt x="976736" y="432614"/>
                  </a:lnTo>
                  <a:lnTo>
                    <a:pt x="976736" y="576819"/>
                  </a:lnTo>
                  <a:lnTo>
                    <a:pt x="837315" y="576819"/>
                  </a:lnTo>
                  <a:lnTo>
                    <a:pt x="837315" y="432614"/>
                  </a:lnTo>
                </a:path>
                <a:path w="2232659" h="2739390">
                  <a:moveTo>
                    <a:pt x="837315" y="576819"/>
                  </a:moveTo>
                  <a:lnTo>
                    <a:pt x="976736" y="576819"/>
                  </a:lnTo>
                  <a:lnTo>
                    <a:pt x="976736" y="721024"/>
                  </a:lnTo>
                  <a:lnTo>
                    <a:pt x="837315" y="721024"/>
                  </a:lnTo>
                  <a:lnTo>
                    <a:pt x="837315" y="576819"/>
                  </a:lnTo>
                </a:path>
                <a:path w="2232659" h="2739390">
                  <a:moveTo>
                    <a:pt x="837315" y="721024"/>
                  </a:moveTo>
                  <a:lnTo>
                    <a:pt x="976736" y="721024"/>
                  </a:lnTo>
                  <a:lnTo>
                    <a:pt x="976736" y="864436"/>
                  </a:lnTo>
                  <a:lnTo>
                    <a:pt x="837315" y="864436"/>
                  </a:lnTo>
                  <a:lnTo>
                    <a:pt x="837315" y="721024"/>
                  </a:lnTo>
                </a:path>
                <a:path w="2232659" h="2739390">
                  <a:moveTo>
                    <a:pt x="837315" y="864436"/>
                  </a:moveTo>
                  <a:lnTo>
                    <a:pt x="976736" y="864436"/>
                  </a:lnTo>
                  <a:lnTo>
                    <a:pt x="976736" y="1008641"/>
                  </a:lnTo>
                  <a:lnTo>
                    <a:pt x="837315" y="1008641"/>
                  </a:lnTo>
                  <a:lnTo>
                    <a:pt x="837315" y="864436"/>
                  </a:lnTo>
                </a:path>
                <a:path w="2232659" h="2739390">
                  <a:moveTo>
                    <a:pt x="837315" y="1008641"/>
                  </a:moveTo>
                  <a:lnTo>
                    <a:pt x="976736" y="1008641"/>
                  </a:lnTo>
                  <a:lnTo>
                    <a:pt x="976736" y="1152846"/>
                  </a:lnTo>
                  <a:lnTo>
                    <a:pt x="837315" y="1152846"/>
                  </a:lnTo>
                  <a:lnTo>
                    <a:pt x="837315" y="1008641"/>
                  </a:lnTo>
                </a:path>
                <a:path w="2232659" h="2739390">
                  <a:moveTo>
                    <a:pt x="837315" y="1152846"/>
                  </a:moveTo>
                  <a:lnTo>
                    <a:pt x="976736" y="1152846"/>
                  </a:lnTo>
                  <a:lnTo>
                    <a:pt x="976736" y="1297050"/>
                  </a:lnTo>
                  <a:lnTo>
                    <a:pt x="837315" y="1297050"/>
                  </a:lnTo>
                  <a:lnTo>
                    <a:pt x="837315" y="1152846"/>
                  </a:lnTo>
                </a:path>
                <a:path w="2232659" h="2739390">
                  <a:moveTo>
                    <a:pt x="837315" y="1297050"/>
                  </a:moveTo>
                  <a:lnTo>
                    <a:pt x="976736" y="1297050"/>
                  </a:lnTo>
                  <a:lnTo>
                    <a:pt x="976736" y="1441254"/>
                  </a:lnTo>
                  <a:lnTo>
                    <a:pt x="837315" y="1441254"/>
                  </a:lnTo>
                  <a:lnTo>
                    <a:pt x="837315" y="1297050"/>
                  </a:lnTo>
                </a:path>
                <a:path w="2232659" h="2739390">
                  <a:moveTo>
                    <a:pt x="837315" y="1441254"/>
                  </a:moveTo>
                  <a:lnTo>
                    <a:pt x="976736" y="1441254"/>
                  </a:lnTo>
                  <a:lnTo>
                    <a:pt x="976736" y="1585460"/>
                  </a:lnTo>
                  <a:lnTo>
                    <a:pt x="837315" y="1585460"/>
                  </a:lnTo>
                  <a:lnTo>
                    <a:pt x="837315" y="1441254"/>
                  </a:lnTo>
                </a:path>
                <a:path w="2232659" h="2739390">
                  <a:moveTo>
                    <a:pt x="837315" y="1585460"/>
                  </a:moveTo>
                  <a:lnTo>
                    <a:pt x="976736" y="1585460"/>
                  </a:lnTo>
                  <a:lnTo>
                    <a:pt x="976736" y="1729665"/>
                  </a:lnTo>
                  <a:lnTo>
                    <a:pt x="837315" y="1729665"/>
                  </a:lnTo>
                  <a:lnTo>
                    <a:pt x="837315" y="1585460"/>
                  </a:lnTo>
                </a:path>
                <a:path w="2232659" h="2739390">
                  <a:moveTo>
                    <a:pt x="837315" y="1729665"/>
                  </a:moveTo>
                  <a:lnTo>
                    <a:pt x="976736" y="1729665"/>
                  </a:lnTo>
                  <a:lnTo>
                    <a:pt x="976736" y="1873870"/>
                  </a:lnTo>
                  <a:lnTo>
                    <a:pt x="837315" y="1873870"/>
                  </a:lnTo>
                  <a:lnTo>
                    <a:pt x="837315" y="1729665"/>
                  </a:lnTo>
                </a:path>
                <a:path w="2232659" h="2739390">
                  <a:moveTo>
                    <a:pt x="837315" y="1873870"/>
                  </a:moveTo>
                  <a:lnTo>
                    <a:pt x="976736" y="1873870"/>
                  </a:lnTo>
                  <a:lnTo>
                    <a:pt x="976736" y="2018074"/>
                  </a:lnTo>
                  <a:lnTo>
                    <a:pt x="837315" y="2018074"/>
                  </a:lnTo>
                  <a:lnTo>
                    <a:pt x="837315" y="1873870"/>
                  </a:lnTo>
                </a:path>
                <a:path w="2232659" h="2739390">
                  <a:moveTo>
                    <a:pt x="837315" y="2018074"/>
                  </a:moveTo>
                  <a:lnTo>
                    <a:pt x="976736" y="2018074"/>
                  </a:lnTo>
                  <a:lnTo>
                    <a:pt x="976736" y="2162279"/>
                  </a:lnTo>
                  <a:lnTo>
                    <a:pt x="837315" y="2162279"/>
                  </a:lnTo>
                  <a:lnTo>
                    <a:pt x="837315" y="2018074"/>
                  </a:lnTo>
                </a:path>
                <a:path w="2232659" h="2739390">
                  <a:moveTo>
                    <a:pt x="837315" y="2162279"/>
                  </a:moveTo>
                  <a:lnTo>
                    <a:pt x="976736" y="2162279"/>
                  </a:lnTo>
                  <a:lnTo>
                    <a:pt x="976736" y="2306484"/>
                  </a:lnTo>
                  <a:lnTo>
                    <a:pt x="837315" y="2306484"/>
                  </a:lnTo>
                  <a:lnTo>
                    <a:pt x="837315" y="2162279"/>
                  </a:lnTo>
                </a:path>
                <a:path w="2232659" h="2739390">
                  <a:moveTo>
                    <a:pt x="837315" y="2306484"/>
                  </a:moveTo>
                  <a:lnTo>
                    <a:pt x="976736" y="2306484"/>
                  </a:lnTo>
                  <a:lnTo>
                    <a:pt x="976736" y="2450689"/>
                  </a:lnTo>
                  <a:lnTo>
                    <a:pt x="837315" y="2450689"/>
                  </a:lnTo>
                  <a:lnTo>
                    <a:pt x="837315" y="2306484"/>
                  </a:lnTo>
                </a:path>
                <a:path w="2232659" h="2739390">
                  <a:moveTo>
                    <a:pt x="837315" y="2450689"/>
                  </a:moveTo>
                  <a:lnTo>
                    <a:pt x="976736" y="2450689"/>
                  </a:lnTo>
                  <a:lnTo>
                    <a:pt x="976736" y="2594894"/>
                  </a:lnTo>
                  <a:lnTo>
                    <a:pt x="837315" y="2594894"/>
                  </a:lnTo>
                  <a:lnTo>
                    <a:pt x="837315" y="2450689"/>
                  </a:lnTo>
                </a:path>
                <a:path w="2232659" h="2739390">
                  <a:moveTo>
                    <a:pt x="837315" y="2594894"/>
                  </a:moveTo>
                  <a:lnTo>
                    <a:pt x="976736" y="2594894"/>
                  </a:lnTo>
                  <a:lnTo>
                    <a:pt x="976736" y="2739098"/>
                  </a:lnTo>
                  <a:lnTo>
                    <a:pt x="837315" y="2739098"/>
                  </a:lnTo>
                  <a:lnTo>
                    <a:pt x="837315" y="2594894"/>
                  </a:lnTo>
                </a:path>
                <a:path w="2232659" h="2739390">
                  <a:moveTo>
                    <a:pt x="976736" y="0"/>
                  </a:moveTo>
                  <a:lnTo>
                    <a:pt x="1116156" y="0"/>
                  </a:lnTo>
                  <a:lnTo>
                    <a:pt x="1116156" y="144204"/>
                  </a:lnTo>
                  <a:lnTo>
                    <a:pt x="976736" y="144204"/>
                  </a:lnTo>
                  <a:lnTo>
                    <a:pt x="976736" y="0"/>
                  </a:lnTo>
                </a:path>
                <a:path w="2232659" h="2739390">
                  <a:moveTo>
                    <a:pt x="976736" y="144204"/>
                  </a:moveTo>
                  <a:lnTo>
                    <a:pt x="1116156" y="144204"/>
                  </a:lnTo>
                  <a:lnTo>
                    <a:pt x="1116156" y="288409"/>
                  </a:lnTo>
                  <a:lnTo>
                    <a:pt x="976736" y="288409"/>
                  </a:lnTo>
                  <a:lnTo>
                    <a:pt x="976736" y="144204"/>
                  </a:lnTo>
                </a:path>
                <a:path w="2232659" h="2739390">
                  <a:moveTo>
                    <a:pt x="976736" y="288409"/>
                  </a:moveTo>
                  <a:lnTo>
                    <a:pt x="1116156" y="288409"/>
                  </a:lnTo>
                  <a:lnTo>
                    <a:pt x="1116156" y="432614"/>
                  </a:lnTo>
                  <a:lnTo>
                    <a:pt x="976736" y="432614"/>
                  </a:lnTo>
                  <a:lnTo>
                    <a:pt x="976736" y="288409"/>
                  </a:lnTo>
                </a:path>
                <a:path w="2232659" h="2739390">
                  <a:moveTo>
                    <a:pt x="976736" y="432614"/>
                  </a:moveTo>
                  <a:lnTo>
                    <a:pt x="1116156" y="432614"/>
                  </a:lnTo>
                  <a:lnTo>
                    <a:pt x="1116156" y="576819"/>
                  </a:lnTo>
                  <a:lnTo>
                    <a:pt x="976736" y="576819"/>
                  </a:lnTo>
                  <a:lnTo>
                    <a:pt x="976736" y="432614"/>
                  </a:lnTo>
                </a:path>
                <a:path w="2232659" h="2739390">
                  <a:moveTo>
                    <a:pt x="976736" y="576819"/>
                  </a:moveTo>
                  <a:lnTo>
                    <a:pt x="1116156" y="576819"/>
                  </a:lnTo>
                  <a:lnTo>
                    <a:pt x="1116156" y="721024"/>
                  </a:lnTo>
                  <a:lnTo>
                    <a:pt x="976736" y="721024"/>
                  </a:lnTo>
                  <a:lnTo>
                    <a:pt x="976736" y="576819"/>
                  </a:lnTo>
                </a:path>
                <a:path w="2232659" h="2739390">
                  <a:moveTo>
                    <a:pt x="976736" y="721024"/>
                  </a:moveTo>
                  <a:lnTo>
                    <a:pt x="1116156" y="721024"/>
                  </a:lnTo>
                  <a:lnTo>
                    <a:pt x="1116156" y="864436"/>
                  </a:lnTo>
                  <a:lnTo>
                    <a:pt x="976736" y="864436"/>
                  </a:lnTo>
                  <a:lnTo>
                    <a:pt x="976736" y="721024"/>
                  </a:lnTo>
                </a:path>
                <a:path w="2232659" h="2739390">
                  <a:moveTo>
                    <a:pt x="976736" y="864436"/>
                  </a:moveTo>
                  <a:lnTo>
                    <a:pt x="1116156" y="864436"/>
                  </a:lnTo>
                  <a:lnTo>
                    <a:pt x="1116156" y="1008641"/>
                  </a:lnTo>
                  <a:lnTo>
                    <a:pt x="976736" y="1008641"/>
                  </a:lnTo>
                  <a:lnTo>
                    <a:pt x="976736" y="864436"/>
                  </a:lnTo>
                </a:path>
                <a:path w="2232659" h="2739390">
                  <a:moveTo>
                    <a:pt x="976736" y="1008641"/>
                  </a:moveTo>
                  <a:lnTo>
                    <a:pt x="1116156" y="1008641"/>
                  </a:lnTo>
                  <a:lnTo>
                    <a:pt x="1116156" y="1152846"/>
                  </a:lnTo>
                  <a:lnTo>
                    <a:pt x="976736" y="1152846"/>
                  </a:lnTo>
                  <a:lnTo>
                    <a:pt x="976736" y="1008641"/>
                  </a:lnTo>
                </a:path>
                <a:path w="2232659" h="2739390">
                  <a:moveTo>
                    <a:pt x="976736" y="1152846"/>
                  </a:moveTo>
                  <a:lnTo>
                    <a:pt x="1116156" y="1152846"/>
                  </a:lnTo>
                  <a:lnTo>
                    <a:pt x="1116156" y="1297050"/>
                  </a:lnTo>
                  <a:lnTo>
                    <a:pt x="976736" y="1297050"/>
                  </a:lnTo>
                  <a:lnTo>
                    <a:pt x="976736" y="1152846"/>
                  </a:lnTo>
                </a:path>
                <a:path w="2232659" h="2739390">
                  <a:moveTo>
                    <a:pt x="976736" y="1297050"/>
                  </a:moveTo>
                  <a:lnTo>
                    <a:pt x="1116156" y="1297050"/>
                  </a:lnTo>
                  <a:lnTo>
                    <a:pt x="1116156" y="1441254"/>
                  </a:lnTo>
                  <a:lnTo>
                    <a:pt x="976736" y="1441254"/>
                  </a:lnTo>
                  <a:lnTo>
                    <a:pt x="976736" y="1297050"/>
                  </a:lnTo>
                </a:path>
                <a:path w="2232659" h="2739390">
                  <a:moveTo>
                    <a:pt x="976736" y="1441254"/>
                  </a:moveTo>
                  <a:lnTo>
                    <a:pt x="1116156" y="1441254"/>
                  </a:lnTo>
                  <a:lnTo>
                    <a:pt x="1116156" y="1585460"/>
                  </a:lnTo>
                  <a:lnTo>
                    <a:pt x="976736" y="1585460"/>
                  </a:lnTo>
                  <a:lnTo>
                    <a:pt x="976736" y="1441254"/>
                  </a:lnTo>
                </a:path>
                <a:path w="2232659" h="2739390">
                  <a:moveTo>
                    <a:pt x="976736" y="1585460"/>
                  </a:moveTo>
                  <a:lnTo>
                    <a:pt x="1116156" y="1585460"/>
                  </a:lnTo>
                  <a:lnTo>
                    <a:pt x="1116156" y="1729665"/>
                  </a:lnTo>
                  <a:lnTo>
                    <a:pt x="976736" y="1729665"/>
                  </a:lnTo>
                  <a:lnTo>
                    <a:pt x="976736" y="1585460"/>
                  </a:lnTo>
                </a:path>
                <a:path w="2232659" h="2739390">
                  <a:moveTo>
                    <a:pt x="976736" y="1729665"/>
                  </a:moveTo>
                  <a:lnTo>
                    <a:pt x="1116156" y="1729665"/>
                  </a:lnTo>
                  <a:lnTo>
                    <a:pt x="1116156" y="1873870"/>
                  </a:lnTo>
                  <a:lnTo>
                    <a:pt x="976736" y="1873870"/>
                  </a:lnTo>
                  <a:lnTo>
                    <a:pt x="976736" y="1729665"/>
                  </a:lnTo>
                </a:path>
                <a:path w="2232659" h="2739390">
                  <a:moveTo>
                    <a:pt x="976736" y="1873870"/>
                  </a:moveTo>
                  <a:lnTo>
                    <a:pt x="1116156" y="1873870"/>
                  </a:lnTo>
                  <a:lnTo>
                    <a:pt x="1116156" y="2018074"/>
                  </a:lnTo>
                  <a:lnTo>
                    <a:pt x="976736" y="2018074"/>
                  </a:lnTo>
                  <a:lnTo>
                    <a:pt x="976736" y="1873870"/>
                  </a:lnTo>
                </a:path>
                <a:path w="2232659" h="2739390">
                  <a:moveTo>
                    <a:pt x="976736" y="2018074"/>
                  </a:moveTo>
                  <a:lnTo>
                    <a:pt x="1116156" y="2018074"/>
                  </a:lnTo>
                  <a:lnTo>
                    <a:pt x="1116156" y="2162279"/>
                  </a:lnTo>
                  <a:lnTo>
                    <a:pt x="976736" y="2162279"/>
                  </a:lnTo>
                  <a:lnTo>
                    <a:pt x="976736" y="2018074"/>
                  </a:lnTo>
                </a:path>
                <a:path w="2232659" h="2739390">
                  <a:moveTo>
                    <a:pt x="976736" y="2162279"/>
                  </a:moveTo>
                  <a:lnTo>
                    <a:pt x="1116156" y="2162279"/>
                  </a:lnTo>
                  <a:lnTo>
                    <a:pt x="1116156" y="2306484"/>
                  </a:lnTo>
                  <a:lnTo>
                    <a:pt x="976736" y="2306484"/>
                  </a:lnTo>
                  <a:lnTo>
                    <a:pt x="976736" y="2162279"/>
                  </a:lnTo>
                </a:path>
                <a:path w="2232659" h="2739390">
                  <a:moveTo>
                    <a:pt x="976736" y="2306484"/>
                  </a:moveTo>
                  <a:lnTo>
                    <a:pt x="1116156" y="2306484"/>
                  </a:lnTo>
                  <a:lnTo>
                    <a:pt x="1116156" y="2450689"/>
                  </a:lnTo>
                  <a:lnTo>
                    <a:pt x="976736" y="2450689"/>
                  </a:lnTo>
                  <a:lnTo>
                    <a:pt x="976736" y="2306484"/>
                  </a:lnTo>
                </a:path>
                <a:path w="2232659" h="2739390">
                  <a:moveTo>
                    <a:pt x="976736" y="2450689"/>
                  </a:moveTo>
                  <a:lnTo>
                    <a:pt x="1116156" y="2450689"/>
                  </a:lnTo>
                  <a:lnTo>
                    <a:pt x="1116156" y="2594894"/>
                  </a:lnTo>
                  <a:lnTo>
                    <a:pt x="976736" y="2594894"/>
                  </a:lnTo>
                  <a:lnTo>
                    <a:pt x="976736" y="2450689"/>
                  </a:lnTo>
                </a:path>
                <a:path w="2232659" h="2739390">
                  <a:moveTo>
                    <a:pt x="976736" y="2594894"/>
                  </a:moveTo>
                  <a:lnTo>
                    <a:pt x="1116156" y="2594894"/>
                  </a:lnTo>
                  <a:lnTo>
                    <a:pt x="1116156" y="2739098"/>
                  </a:lnTo>
                  <a:lnTo>
                    <a:pt x="976736" y="2739098"/>
                  </a:lnTo>
                  <a:lnTo>
                    <a:pt x="976736" y="2594894"/>
                  </a:lnTo>
                </a:path>
                <a:path w="2232659" h="2739390">
                  <a:moveTo>
                    <a:pt x="1116156" y="0"/>
                  </a:moveTo>
                  <a:lnTo>
                    <a:pt x="1255577" y="0"/>
                  </a:lnTo>
                  <a:lnTo>
                    <a:pt x="1255577" y="144204"/>
                  </a:lnTo>
                  <a:lnTo>
                    <a:pt x="1116156" y="144204"/>
                  </a:lnTo>
                  <a:lnTo>
                    <a:pt x="1116156" y="0"/>
                  </a:lnTo>
                </a:path>
                <a:path w="2232659" h="2739390">
                  <a:moveTo>
                    <a:pt x="1116156" y="144204"/>
                  </a:moveTo>
                  <a:lnTo>
                    <a:pt x="1255577" y="144204"/>
                  </a:lnTo>
                  <a:lnTo>
                    <a:pt x="1255577" y="288409"/>
                  </a:lnTo>
                  <a:lnTo>
                    <a:pt x="1116156" y="288409"/>
                  </a:lnTo>
                  <a:lnTo>
                    <a:pt x="1116156" y="144204"/>
                  </a:lnTo>
                </a:path>
                <a:path w="2232659" h="2739390">
                  <a:moveTo>
                    <a:pt x="1116156" y="288409"/>
                  </a:moveTo>
                  <a:lnTo>
                    <a:pt x="1255577" y="288409"/>
                  </a:lnTo>
                  <a:lnTo>
                    <a:pt x="1255577" y="432614"/>
                  </a:lnTo>
                  <a:lnTo>
                    <a:pt x="1116156" y="432614"/>
                  </a:lnTo>
                  <a:lnTo>
                    <a:pt x="1116156" y="288409"/>
                  </a:lnTo>
                </a:path>
                <a:path w="2232659" h="2739390">
                  <a:moveTo>
                    <a:pt x="1116156" y="432614"/>
                  </a:moveTo>
                  <a:lnTo>
                    <a:pt x="1255577" y="432614"/>
                  </a:lnTo>
                  <a:lnTo>
                    <a:pt x="1255577" y="576819"/>
                  </a:lnTo>
                  <a:lnTo>
                    <a:pt x="1116156" y="576819"/>
                  </a:lnTo>
                  <a:lnTo>
                    <a:pt x="1116156" y="432614"/>
                  </a:lnTo>
                </a:path>
                <a:path w="2232659" h="2739390">
                  <a:moveTo>
                    <a:pt x="1116156" y="576819"/>
                  </a:moveTo>
                  <a:lnTo>
                    <a:pt x="1255577" y="576819"/>
                  </a:lnTo>
                  <a:lnTo>
                    <a:pt x="1255577" y="721024"/>
                  </a:lnTo>
                  <a:lnTo>
                    <a:pt x="1116156" y="721024"/>
                  </a:lnTo>
                  <a:lnTo>
                    <a:pt x="1116156" y="576819"/>
                  </a:lnTo>
                </a:path>
                <a:path w="2232659" h="2739390">
                  <a:moveTo>
                    <a:pt x="1116156" y="721024"/>
                  </a:moveTo>
                  <a:lnTo>
                    <a:pt x="1255577" y="721024"/>
                  </a:lnTo>
                  <a:lnTo>
                    <a:pt x="1255577" y="864436"/>
                  </a:lnTo>
                  <a:lnTo>
                    <a:pt x="1116156" y="864436"/>
                  </a:lnTo>
                  <a:lnTo>
                    <a:pt x="1116156" y="721024"/>
                  </a:lnTo>
                </a:path>
                <a:path w="2232659" h="2739390">
                  <a:moveTo>
                    <a:pt x="1116156" y="864436"/>
                  </a:moveTo>
                  <a:lnTo>
                    <a:pt x="1255577" y="864436"/>
                  </a:lnTo>
                  <a:lnTo>
                    <a:pt x="1255577" y="1008641"/>
                  </a:lnTo>
                  <a:lnTo>
                    <a:pt x="1116156" y="1008641"/>
                  </a:lnTo>
                  <a:lnTo>
                    <a:pt x="1116156" y="864436"/>
                  </a:lnTo>
                </a:path>
                <a:path w="2232659" h="2739390">
                  <a:moveTo>
                    <a:pt x="1116156" y="1008641"/>
                  </a:moveTo>
                  <a:lnTo>
                    <a:pt x="1255577" y="1008641"/>
                  </a:lnTo>
                  <a:lnTo>
                    <a:pt x="1255577" y="1152846"/>
                  </a:lnTo>
                  <a:lnTo>
                    <a:pt x="1116156" y="1152846"/>
                  </a:lnTo>
                  <a:lnTo>
                    <a:pt x="1116156" y="1008641"/>
                  </a:lnTo>
                </a:path>
                <a:path w="2232659" h="2739390">
                  <a:moveTo>
                    <a:pt x="1116156" y="1152846"/>
                  </a:moveTo>
                  <a:lnTo>
                    <a:pt x="1255577" y="1152846"/>
                  </a:lnTo>
                  <a:lnTo>
                    <a:pt x="1255577" y="1297050"/>
                  </a:lnTo>
                  <a:lnTo>
                    <a:pt x="1116156" y="1297050"/>
                  </a:lnTo>
                  <a:lnTo>
                    <a:pt x="1116156" y="1152846"/>
                  </a:lnTo>
                </a:path>
                <a:path w="2232659" h="2739390">
                  <a:moveTo>
                    <a:pt x="1116156" y="1297050"/>
                  </a:moveTo>
                  <a:lnTo>
                    <a:pt x="1255577" y="1297050"/>
                  </a:lnTo>
                  <a:lnTo>
                    <a:pt x="1255577" y="1441254"/>
                  </a:lnTo>
                  <a:lnTo>
                    <a:pt x="1116156" y="1441254"/>
                  </a:lnTo>
                  <a:lnTo>
                    <a:pt x="1116156" y="1297050"/>
                  </a:lnTo>
                </a:path>
                <a:path w="2232659" h="2739390">
                  <a:moveTo>
                    <a:pt x="1116156" y="1441254"/>
                  </a:moveTo>
                  <a:lnTo>
                    <a:pt x="1255577" y="1441254"/>
                  </a:lnTo>
                  <a:lnTo>
                    <a:pt x="1255577" y="1585460"/>
                  </a:lnTo>
                  <a:lnTo>
                    <a:pt x="1116156" y="1585460"/>
                  </a:lnTo>
                  <a:lnTo>
                    <a:pt x="1116156" y="1441254"/>
                  </a:lnTo>
                </a:path>
                <a:path w="2232659" h="2739390">
                  <a:moveTo>
                    <a:pt x="1116156" y="1585460"/>
                  </a:moveTo>
                  <a:lnTo>
                    <a:pt x="1255577" y="1585460"/>
                  </a:lnTo>
                  <a:lnTo>
                    <a:pt x="1255577" y="1729665"/>
                  </a:lnTo>
                  <a:lnTo>
                    <a:pt x="1116156" y="1729665"/>
                  </a:lnTo>
                  <a:lnTo>
                    <a:pt x="1116156" y="1585460"/>
                  </a:lnTo>
                </a:path>
                <a:path w="2232659" h="2739390">
                  <a:moveTo>
                    <a:pt x="1116156" y="1729665"/>
                  </a:moveTo>
                  <a:lnTo>
                    <a:pt x="1255577" y="1729665"/>
                  </a:lnTo>
                  <a:lnTo>
                    <a:pt x="1255577" y="1873870"/>
                  </a:lnTo>
                  <a:lnTo>
                    <a:pt x="1116156" y="1873870"/>
                  </a:lnTo>
                  <a:lnTo>
                    <a:pt x="1116156" y="1729665"/>
                  </a:lnTo>
                </a:path>
                <a:path w="2232659" h="2739390">
                  <a:moveTo>
                    <a:pt x="1116156" y="1873870"/>
                  </a:moveTo>
                  <a:lnTo>
                    <a:pt x="1255577" y="1873870"/>
                  </a:lnTo>
                  <a:lnTo>
                    <a:pt x="1255577" y="2018074"/>
                  </a:lnTo>
                  <a:lnTo>
                    <a:pt x="1116156" y="2018074"/>
                  </a:lnTo>
                  <a:lnTo>
                    <a:pt x="1116156" y="1873870"/>
                  </a:lnTo>
                </a:path>
                <a:path w="2232659" h="2739390">
                  <a:moveTo>
                    <a:pt x="1116156" y="2018074"/>
                  </a:moveTo>
                  <a:lnTo>
                    <a:pt x="1255577" y="2018074"/>
                  </a:lnTo>
                  <a:lnTo>
                    <a:pt x="1255577" y="2162279"/>
                  </a:lnTo>
                  <a:lnTo>
                    <a:pt x="1116156" y="2162279"/>
                  </a:lnTo>
                  <a:lnTo>
                    <a:pt x="1116156" y="2018074"/>
                  </a:lnTo>
                </a:path>
                <a:path w="2232659" h="2739390">
                  <a:moveTo>
                    <a:pt x="1116156" y="2162279"/>
                  </a:moveTo>
                  <a:lnTo>
                    <a:pt x="1255577" y="2162279"/>
                  </a:lnTo>
                  <a:lnTo>
                    <a:pt x="1255577" y="2306484"/>
                  </a:lnTo>
                  <a:lnTo>
                    <a:pt x="1116156" y="2306484"/>
                  </a:lnTo>
                  <a:lnTo>
                    <a:pt x="1116156" y="2162279"/>
                  </a:lnTo>
                </a:path>
                <a:path w="2232659" h="2739390">
                  <a:moveTo>
                    <a:pt x="1116156" y="2306484"/>
                  </a:moveTo>
                  <a:lnTo>
                    <a:pt x="1255577" y="2306484"/>
                  </a:lnTo>
                  <a:lnTo>
                    <a:pt x="1255577" y="2450689"/>
                  </a:lnTo>
                  <a:lnTo>
                    <a:pt x="1116156" y="2450689"/>
                  </a:lnTo>
                  <a:lnTo>
                    <a:pt x="1116156" y="2306484"/>
                  </a:lnTo>
                </a:path>
                <a:path w="2232659" h="2739390">
                  <a:moveTo>
                    <a:pt x="1116156" y="2450689"/>
                  </a:moveTo>
                  <a:lnTo>
                    <a:pt x="1255577" y="2450689"/>
                  </a:lnTo>
                  <a:lnTo>
                    <a:pt x="1255577" y="2594894"/>
                  </a:lnTo>
                  <a:lnTo>
                    <a:pt x="1116156" y="2594894"/>
                  </a:lnTo>
                  <a:lnTo>
                    <a:pt x="1116156" y="2450689"/>
                  </a:lnTo>
                </a:path>
                <a:path w="2232659" h="2739390">
                  <a:moveTo>
                    <a:pt x="1116156" y="2594894"/>
                  </a:moveTo>
                  <a:lnTo>
                    <a:pt x="1255577" y="2594894"/>
                  </a:lnTo>
                  <a:lnTo>
                    <a:pt x="1255577" y="2739098"/>
                  </a:lnTo>
                  <a:lnTo>
                    <a:pt x="1116156" y="2739098"/>
                  </a:lnTo>
                  <a:lnTo>
                    <a:pt x="1116156" y="2594894"/>
                  </a:lnTo>
                </a:path>
                <a:path w="2232659" h="2739390">
                  <a:moveTo>
                    <a:pt x="1255577" y="0"/>
                  </a:moveTo>
                  <a:lnTo>
                    <a:pt x="1394998" y="0"/>
                  </a:lnTo>
                  <a:lnTo>
                    <a:pt x="1394998" y="144204"/>
                  </a:lnTo>
                  <a:lnTo>
                    <a:pt x="1255577" y="144204"/>
                  </a:lnTo>
                  <a:lnTo>
                    <a:pt x="1255577" y="0"/>
                  </a:lnTo>
                </a:path>
                <a:path w="2232659" h="2739390">
                  <a:moveTo>
                    <a:pt x="1255577" y="144204"/>
                  </a:moveTo>
                  <a:lnTo>
                    <a:pt x="1394998" y="144204"/>
                  </a:lnTo>
                  <a:lnTo>
                    <a:pt x="1394998" y="288409"/>
                  </a:lnTo>
                  <a:lnTo>
                    <a:pt x="1255577" y="288409"/>
                  </a:lnTo>
                  <a:lnTo>
                    <a:pt x="1255577" y="144204"/>
                  </a:lnTo>
                </a:path>
                <a:path w="2232659" h="2739390">
                  <a:moveTo>
                    <a:pt x="1255577" y="288409"/>
                  </a:moveTo>
                  <a:lnTo>
                    <a:pt x="1394998" y="288409"/>
                  </a:lnTo>
                  <a:lnTo>
                    <a:pt x="1394998" y="432614"/>
                  </a:lnTo>
                  <a:lnTo>
                    <a:pt x="1255577" y="432614"/>
                  </a:lnTo>
                  <a:lnTo>
                    <a:pt x="1255577" y="288409"/>
                  </a:lnTo>
                </a:path>
                <a:path w="2232659" h="2739390">
                  <a:moveTo>
                    <a:pt x="1255577" y="432614"/>
                  </a:moveTo>
                  <a:lnTo>
                    <a:pt x="1394998" y="432614"/>
                  </a:lnTo>
                  <a:lnTo>
                    <a:pt x="1394998" y="576819"/>
                  </a:lnTo>
                  <a:lnTo>
                    <a:pt x="1255577" y="576819"/>
                  </a:lnTo>
                  <a:lnTo>
                    <a:pt x="1255577" y="432614"/>
                  </a:lnTo>
                </a:path>
                <a:path w="2232659" h="2739390">
                  <a:moveTo>
                    <a:pt x="1255577" y="576819"/>
                  </a:moveTo>
                  <a:lnTo>
                    <a:pt x="1394998" y="576819"/>
                  </a:lnTo>
                  <a:lnTo>
                    <a:pt x="1394998" y="721024"/>
                  </a:lnTo>
                  <a:lnTo>
                    <a:pt x="1255577" y="721024"/>
                  </a:lnTo>
                  <a:lnTo>
                    <a:pt x="1255577" y="576819"/>
                  </a:lnTo>
                </a:path>
                <a:path w="2232659" h="2739390">
                  <a:moveTo>
                    <a:pt x="1255577" y="721024"/>
                  </a:moveTo>
                  <a:lnTo>
                    <a:pt x="1394998" y="721024"/>
                  </a:lnTo>
                  <a:lnTo>
                    <a:pt x="1394998" y="864436"/>
                  </a:lnTo>
                  <a:lnTo>
                    <a:pt x="1255577" y="864436"/>
                  </a:lnTo>
                  <a:lnTo>
                    <a:pt x="1255577" y="721024"/>
                  </a:lnTo>
                </a:path>
                <a:path w="2232659" h="2739390">
                  <a:moveTo>
                    <a:pt x="1255577" y="864436"/>
                  </a:moveTo>
                  <a:lnTo>
                    <a:pt x="1394998" y="864436"/>
                  </a:lnTo>
                  <a:lnTo>
                    <a:pt x="1394998" y="1008641"/>
                  </a:lnTo>
                  <a:lnTo>
                    <a:pt x="1255577" y="1008641"/>
                  </a:lnTo>
                  <a:lnTo>
                    <a:pt x="1255577" y="864436"/>
                  </a:lnTo>
                </a:path>
                <a:path w="2232659" h="2739390">
                  <a:moveTo>
                    <a:pt x="1255577" y="1008641"/>
                  </a:moveTo>
                  <a:lnTo>
                    <a:pt x="1394998" y="1008641"/>
                  </a:lnTo>
                  <a:lnTo>
                    <a:pt x="1394998" y="1152846"/>
                  </a:lnTo>
                  <a:lnTo>
                    <a:pt x="1255577" y="1152846"/>
                  </a:lnTo>
                  <a:lnTo>
                    <a:pt x="1255577" y="1008641"/>
                  </a:lnTo>
                </a:path>
                <a:path w="2232659" h="2739390">
                  <a:moveTo>
                    <a:pt x="1255577" y="1152846"/>
                  </a:moveTo>
                  <a:lnTo>
                    <a:pt x="1394998" y="1152846"/>
                  </a:lnTo>
                  <a:lnTo>
                    <a:pt x="1394998" y="1297050"/>
                  </a:lnTo>
                  <a:lnTo>
                    <a:pt x="1255577" y="1297050"/>
                  </a:lnTo>
                  <a:lnTo>
                    <a:pt x="1255577" y="1152846"/>
                  </a:lnTo>
                </a:path>
                <a:path w="2232659" h="2739390">
                  <a:moveTo>
                    <a:pt x="1255577" y="1297050"/>
                  </a:moveTo>
                  <a:lnTo>
                    <a:pt x="1394998" y="1297050"/>
                  </a:lnTo>
                  <a:lnTo>
                    <a:pt x="1394998" y="1441254"/>
                  </a:lnTo>
                  <a:lnTo>
                    <a:pt x="1255577" y="1441254"/>
                  </a:lnTo>
                  <a:lnTo>
                    <a:pt x="1255577" y="1297050"/>
                  </a:lnTo>
                </a:path>
                <a:path w="2232659" h="2739390">
                  <a:moveTo>
                    <a:pt x="1255577" y="1441254"/>
                  </a:moveTo>
                  <a:lnTo>
                    <a:pt x="1394998" y="1441254"/>
                  </a:lnTo>
                  <a:lnTo>
                    <a:pt x="1394998" y="1585460"/>
                  </a:lnTo>
                  <a:lnTo>
                    <a:pt x="1255577" y="1585460"/>
                  </a:lnTo>
                  <a:lnTo>
                    <a:pt x="1255577" y="1441254"/>
                  </a:lnTo>
                </a:path>
                <a:path w="2232659" h="2739390">
                  <a:moveTo>
                    <a:pt x="1255577" y="1585460"/>
                  </a:moveTo>
                  <a:lnTo>
                    <a:pt x="1394998" y="1585460"/>
                  </a:lnTo>
                  <a:lnTo>
                    <a:pt x="1394998" y="1729665"/>
                  </a:lnTo>
                  <a:lnTo>
                    <a:pt x="1255577" y="1729665"/>
                  </a:lnTo>
                  <a:lnTo>
                    <a:pt x="1255577" y="1585460"/>
                  </a:lnTo>
                </a:path>
                <a:path w="2232659" h="2739390">
                  <a:moveTo>
                    <a:pt x="1255577" y="1729665"/>
                  </a:moveTo>
                  <a:lnTo>
                    <a:pt x="1394998" y="1729665"/>
                  </a:lnTo>
                  <a:lnTo>
                    <a:pt x="1394998" y="1873870"/>
                  </a:lnTo>
                  <a:lnTo>
                    <a:pt x="1255577" y="1873870"/>
                  </a:lnTo>
                  <a:lnTo>
                    <a:pt x="1255577" y="1729665"/>
                  </a:lnTo>
                </a:path>
                <a:path w="2232659" h="2739390">
                  <a:moveTo>
                    <a:pt x="1255577" y="1873870"/>
                  </a:moveTo>
                  <a:lnTo>
                    <a:pt x="1394998" y="1873870"/>
                  </a:lnTo>
                  <a:lnTo>
                    <a:pt x="1394998" y="2018074"/>
                  </a:lnTo>
                  <a:lnTo>
                    <a:pt x="1255577" y="2018074"/>
                  </a:lnTo>
                  <a:lnTo>
                    <a:pt x="1255577" y="1873870"/>
                  </a:lnTo>
                </a:path>
                <a:path w="2232659" h="2739390">
                  <a:moveTo>
                    <a:pt x="1255577" y="2018074"/>
                  </a:moveTo>
                  <a:lnTo>
                    <a:pt x="1394998" y="2018074"/>
                  </a:lnTo>
                  <a:lnTo>
                    <a:pt x="1394998" y="2162279"/>
                  </a:lnTo>
                  <a:lnTo>
                    <a:pt x="1255577" y="2162279"/>
                  </a:lnTo>
                  <a:lnTo>
                    <a:pt x="1255577" y="2018074"/>
                  </a:lnTo>
                </a:path>
                <a:path w="2232659" h="2739390">
                  <a:moveTo>
                    <a:pt x="1255577" y="2162279"/>
                  </a:moveTo>
                  <a:lnTo>
                    <a:pt x="1394998" y="2162279"/>
                  </a:lnTo>
                  <a:lnTo>
                    <a:pt x="1394998" y="2306484"/>
                  </a:lnTo>
                  <a:lnTo>
                    <a:pt x="1255577" y="2306484"/>
                  </a:lnTo>
                  <a:lnTo>
                    <a:pt x="1255577" y="2162279"/>
                  </a:lnTo>
                </a:path>
                <a:path w="2232659" h="2739390">
                  <a:moveTo>
                    <a:pt x="1255577" y="2306484"/>
                  </a:moveTo>
                  <a:lnTo>
                    <a:pt x="1394998" y="2306484"/>
                  </a:lnTo>
                  <a:lnTo>
                    <a:pt x="1394998" y="2450689"/>
                  </a:lnTo>
                  <a:lnTo>
                    <a:pt x="1255577" y="2450689"/>
                  </a:lnTo>
                  <a:lnTo>
                    <a:pt x="1255577" y="2306484"/>
                  </a:lnTo>
                </a:path>
                <a:path w="2232659" h="2739390">
                  <a:moveTo>
                    <a:pt x="1255577" y="2450689"/>
                  </a:moveTo>
                  <a:lnTo>
                    <a:pt x="1394998" y="2450689"/>
                  </a:lnTo>
                  <a:lnTo>
                    <a:pt x="1394998" y="2594894"/>
                  </a:lnTo>
                  <a:lnTo>
                    <a:pt x="1255577" y="2594894"/>
                  </a:lnTo>
                  <a:lnTo>
                    <a:pt x="1255577" y="2450689"/>
                  </a:lnTo>
                </a:path>
                <a:path w="2232659" h="2739390">
                  <a:moveTo>
                    <a:pt x="1255577" y="2594894"/>
                  </a:moveTo>
                  <a:lnTo>
                    <a:pt x="1394998" y="2594894"/>
                  </a:lnTo>
                  <a:lnTo>
                    <a:pt x="1394998" y="2739098"/>
                  </a:lnTo>
                  <a:lnTo>
                    <a:pt x="1255577" y="2739098"/>
                  </a:lnTo>
                  <a:lnTo>
                    <a:pt x="1255577" y="2594894"/>
                  </a:lnTo>
                </a:path>
                <a:path w="2232659" h="2739390">
                  <a:moveTo>
                    <a:pt x="1394998" y="0"/>
                  </a:moveTo>
                  <a:lnTo>
                    <a:pt x="1534418" y="0"/>
                  </a:lnTo>
                  <a:lnTo>
                    <a:pt x="1534418" y="144204"/>
                  </a:lnTo>
                  <a:lnTo>
                    <a:pt x="1394998" y="144204"/>
                  </a:lnTo>
                  <a:lnTo>
                    <a:pt x="1394998" y="0"/>
                  </a:lnTo>
                </a:path>
                <a:path w="2232659" h="2739390">
                  <a:moveTo>
                    <a:pt x="1394998" y="144204"/>
                  </a:moveTo>
                  <a:lnTo>
                    <a:pt x="1534418" y="144204"/>
                  </a:lnTo>
                  <a:lnTo>
                    <a:pt x="1534418" y="288409"/>
                  </a:lnTo>
                  <a:lnTo>
                    <a:pt x="1394998" y="288409"/>
                  </a:lnTo>
                  <a:lnTo>
                    <a:pt x="1394998" y="144204"/>
                  </a:lnTo>
                </a:path>
                <a:path w="2232659" h="2739390">
                  <a:moveTo>
                    <a:pt x="1394998" y="288409"/>
                  </a:moveTo>
                  <a:lnTo>
                    <a:pt x="1534418" y="288409"/>
                  </a:lnTo>
                  <a:lnTo>
                    <a:pt x="1534418" y="432614"/>
                  </a:lnTo>
                  <a:lnTo>
                    <a:pt x="1394998" y="432614"/>
                  </a:lnTo>
                  <a:lnTo>
                    <a:pt x="1394998" y="288409"/>
                  </a:lnTo>
                </a:path>
                <a:path w="2232659" h="2739390">
                  <a:moveTo>
                    <a:pt x="1394998" y="432614"/>
                  </a:moveTo>
                  <a:lnTo>
                    <a:pt x="1534418" y="432614"/>
                  </a:lnTo>
                  <a:lnTo>
                    <a:pt x="1534418" y="576819"/>
                  </a:lnTo>
                  <a:lnTo>
                    <a:pt x="1394998" y="576819"/>
                  </a:lnTo>
                  <a:lnTo>
                    <a:pt x="1394998" y="432614"/>
                  </a:lnTo>
                </a:path>
                <a:path w="2232659" h="2739390">
                  <a:moveTo>
                    <a:pt x="1394998" y="576819"/>
                  </a:moveTo>
                  <a:lnTo>
                    <a:pt x="1534418" y="576819"/>
                  </a:lnTo>
                  <a:lnTo>
                    <a:pt x="1534418" y="721024"/>
                  </a:lnTo>
                  <a:lnTo>
                    <a:pt x="1394998" y="721024"/>
                  </a:lnTo>
                  <a:lnTo>
                    <a:pt x="1394998" y="576819"/>
                  </a:lnTo>
                </a:path>
                <a:path w="2232659" h="2739390">
                  <a:moveTo>
                    <a:pt x="1394998" y="721024"/>
                  </a:moveTo>
                  <a:lnTo>
                    <a:pt x="1534418" y="721024"/>
                  </a:lnTo>
                  <a:lnTo>
                    <a:pt x="1534418" y="864436"/>
                  </a:lnTo>
                  <a:lnTo>
                    <a:pt x="1394998" y="864436"/>
                  </a:lnTo>
                  <a:lnTo>
                    <a:pt x="1394998" y="721024"/>
                  </a:lnTo>
                </a:path>
                <a:path w="2232659" h="2739390">
                  <a:moveTo>
                    <a:pt x="1394998" y="864436"/>
                  </a:moveTo>
                  <a:lnTo>
                    <a:pt x="1534418" y="864436"/>
                  </a:lnTo>
                  <a:lnTo>
                    <a:pt x="1534418" y="1008641"/>
                  </a:lnTo>
                  <a:lnTo>
                    <a:pt x="1394998" y="1008641"/>
                  </a:lnTo>
                  <a:lnTo>
                    <a:pt x="1394998" y="864436"/>
                  </a:lnTo>
                </a:path>
                <a:path w="2232659" h="2739390">
                  <a:moveTo>
                    <a:pt x="1394998" y="1008641"/>
                  </a:moveTo>
                  <a:lnTo>
                    <a:pt x="1534418" y="1008641"/>
                  </a:lnTo>
                  <a:lnTo>
                    <a:pt x="1534418" y="1152846"/>
                  </a:lnTo>
                  <a:lnTo>
                    <a:pt x="1394998" y="1152846"/>
                  </a:lnTo>
                  <a:lnTo>
                    <a:pt x="1394998" y="1008641"/>
                  </a:lnTo>
                </a:path>
                <a:path w="2232659" h="2739390">
                  <a:moveTo>
                    <a:pt x="1394998" y="1152846"/>
                  </a:moveTo>
                  <a:lnTo>
                    <a:pt x="1534418" y="1152846"/>
                  </a:lnTo>
                  <a:lnTo>
                    <a:pt x="1534418" y="1297050"/>
                  </a:lnTo>
                  <a:lnTo>
                    <a:pt x="1394998" y="1297050"/>
                  </a:lnTo>
                  <a:lnTo>
                    <a:pt x="1394998" y="1152846"/>
                  </a:lnTo>
                </a:path>
                <a:path w="2232659" h="2739390">
                  <a:moveTo>
                    <a:pt x="1394998" y="1297050"/>
                  </a:moveTo>
                  <a:lnTo>
                    <a:pt x="1534418" y="1297050"/>
                  </a:lnTo>
                  <a:lnTo>
                    <a:pt x="1534418" y="1441254"/>
                  </a:lnTo>
                  <a:lnTo>
                    <a:pt x="1394998" y="1441254"/>
                  </a:lnTo>
                  <a:lnTo>
                    <a:pt x="1394998" y="1297050"/>
                  </a:lnTo>
                </a:path>
                <a:path w="2232659" h="2739390">
                  <a:moveTo>
                    <a:pt x="1394998" y="1441254"/>
                  </a:moveTo>
                  <a:lnTo>
                    <a:pt x="1534418" y="1441254"/>
                  </a:lnTo>
                  <a:lnTo>
                    <a:pt x="1534418" y="1585460"/>
                  </a:lnTo>
                  <a:lnTo>
                    <a:pt x="1394998" y="1585460"/>
                  </a:lnTo>
                  <a:lnTo>
                    <a:pt x="1394998" y="1441254"/>
                  </a:lnTo>
                </a:path>
                <a:path w="2232659" h="2739390">
                  <a:moveTo>
                    <a:pt x="1394998" y="1585460"/>
                  </a:moveTo>
                  <a:lnTo>
                    <a:pt x="1534418" y="1585460"/>
                  </a:lnTo>
                  <a:lnTo>
                    <a:pt x="1534418" y="1729665"/>
                  </a:lnTo>
                  <a:lnTo>
                    <a:pt x="1394998" y="1729665"/>
                  </a:lnTo>
                  <a:lnTo>
                    <a:pt x="1394998" y="1585460"/>
                  </a:lnTo>
                </a:path>
                <a:path w="2232659" h="2739390">
                  <a:moveTo>
                    <a:pt x="1394998" y="1729665"/>
                  </a:moveTo>
                  <a:lnTo>
                    <a:pt x="1534418" y="1729665"/>
                  </a:lnTo>
                  <a:lnTo>
                    <a:pt x="1534418" y="1873870"/>
                  </a:lnTo>
                  <a:lnTo>
                    <a:pt x="1394998" y="1873870"/>
                  </a:lnTo>
                  <a:lnTo>
                    <a:pt x="1394998" y="1729665"/>
                  </a:lnTo>
                </a:path>
                <a:path w="2232659" h="2739390">
                  <a:moveTo>
                    <a:pt x="1394998" y="1873870"/>
                  </a:moveTo>
                  <a:lnTo>
                    <a:pt x="1534418" y="1873870"/>
                  </a:lnTo>
                  <a:lnTo>
                    <a:pt x="1534418" y="2018074"/>
                  </a:lnTo>
                  <a:lnTo>
                    <a:pt x="1394998" y="2018074"/>
                  </a:lnTo>
                  <a:lnTo>
                    <a:pt x="1394998" y="1873870"/>
                  </a:lnTo>
                </a:path>
                <a:path w="2232659" h="2739390">
                  <a:moveTo>
                    <a:pt x="1394998" y="2018074"/>
                  </a:moveTo>
                  <a:lnTo>
                    <a:pt x="1534418" y="2018074"/>
                  </a:lnTo>
                  <a:lnTo>
                    <a:pt x="1534418" y="2162279"/>
                  </a:lnTo>
                  <a:lnTo>
                    <a:pt x="1394998" y="2162279"/>
                  </a:lnTo>
                  <a:lnTo>
                    <a:pt x="1394998" y="2018074"/>
                  </a:lnTo>
                </a:path>
                <a:path w="2232659" h="2739390">
                  <a:moveTo>
                    <a:pt x="1394998" y="2162279"/>
                  </a:moveTo>
                  <a:lnTo>
                    <a:pt x="1534418" y="2162279"/>
                  </a:lnTo>
                  <a:lnTo>
                    <a:pt x="1534418" y="2306484"/>
                  </a:lnTo>
                  <a:lnTo>
                    <a:pt x="1394998" y="2306484"/>
                  </a:lnTo>
                  <a:lnTo>
                    <a:pt x="1394998" y="2162279"/>
                  </a:lnTo>
                </a:path>
                <a:path w="2232659" h="2739390">
                  <a:moveTo>
                    <a:pt x="1394998" y="2306484"/>
                  </a:moveTo>
                  <a:lnTo>
                    <a:pt x="1534418" y="2306484"/>
                  </a:lnTo>
                  <a:lnTo>
                    <a:pt x="1534418" y="2450689"/>
                  </a:lnTo>
                  <a:lnTo>
                    <a:pt x="1394998" y="2450689"/>
                  </a:lnTo>
                  <a:lnTo>
                    <a:pt x="1394998" y="2306484"/>
                  </a:lnTo>
                </a:path>
                <a:path w="2232659" h="2739390">
                  <a:moveTo>
                    <a:pt x="1394998" y="2450689"/>
                  </a:moveTo>
                  <a:lnTo>
                    <a:pt x="1534418" y="2450689"/>
                  </a:lnTo>
                  <a:lnTo>
                    <a:pt x="1534418" y="2594894"/>
                  </a:lnTo>
                  <a:lnTo>
                    <a:pt x="1394998" y="2594894"/>
                  </a:lnTo>
                  <a:lnTo>
                    <a:pt x="1394998" y="2450689"/>
                  </a:lnTo>
                </a:path>
                <a:path w="2232659" h="2739390">
                  <a:moveTo>
                    <a:pt x="1394998" y="2594894"/>
                  </a:moveTo>
                  <a:lnTo>
                    <a:pt x="1534418" y="2594894"/>
                  </a:lnTo>
                  <a:lnTo>
                    <a:pt x="1534418" y="2739098"/>
                  </a:lnTo>
                  <a:lnTo>
                    <a:pt x="1394998" y="2739098"/>
                  </a:lnTo>
                  <a:lnTo>
                    <a:pt x="1394998" y="2594894"/>
                  </a:lnTo>
                </a:path>
                <a:path w="2232659" h="2739390">
                  <a:moveTo>
                    <a:pt x="1534418" y="0"/>
                  </a:moveTo>
                  <a:lnTo>
                    <a:pt x="1673839" y="0"/>
                  </a:lnTo>
                  <a:lnTo>
                    <a:pt x="1673839" y="144204"/>
                  </a:lnTo>
                  <a:lnTo>
                    <a:pt x="1534418" y="144204"/>
                  </a:lnTo>
                  <a:lnTo>
                    <a:pt x="1534418" y="0"/>
                  </a:lnTo>
                </a:path>
                <a:path w="2232659" h="2739390">
                  <a:moveTo>
                    <a:pt x="1534418" y="144204"/>
                  </a:moveTo>
                  <a:lnTo>
                    <a:pt x="1673839" y="144204"/>
                  </a:lnTo>
                  <a:lnTo>
                    <a:pt x="1673839" y="288409"/>
                  </a:lnTo>
                  <a:lnTo>
                    <a:pt x="1534418" y="288409"/>
                  </a:lnTo>
                  <a:lnTo>
                    <a:pt x="1534418" y="144204"/>
                  </a:lnTo>
                </a:path>
                <a:path w="2232659" h="2739390">
                  <a:moveTo>
                    <a:pt x="1534418" y="288409"/>
                  </a:moveTo>
                  <a:lnTo>
                    <a:pt x="1673839" y="288409"/>
                  </a:lnTo>
                  <a:lnTo>
                    <a:pt x="1673839" y="432614"/>
                  </a:lnTo>
                  <a:lnTo>
                    <a:pt x="1534418" y="432614"/>
                  </a:lnTo>
                  <a:lnTo>
                    <a:pt x="1534418" y="288409"/>
                  </a:lnTo>
                </a:path>
                <a:path w="2232659" h="2739390">
                  <a:moveTo>
                    <a:pt x="1534418" y="432614"/>
                  </a:moveTo>
                  <a:lnTo>
                    <a:pt x="1673839" y="432614"/>
                  </a:lnTo>
                  <a:lnTo>
                    <a:pt x="1673839" y="576819"/>
                  </a:lnTo>
                  <a:lnTo>
                    <a:pt x="1534418" y="576819"/>
                  </a:lnTo>
                  <a:lnTo>
                    <a:pt x="1534418" y="432614"/>
                  </a:lnTo>
                </a:path>
                <a:path w="2232659" h="2739390">
                  <a:moveTo>
                    <a:pt x="1534418" y="576819"/>
                  </a:moveTo>
                  <a:lnTo>
                    <a:pt x="1673839" y="576819"/>
                  </a:lnTo>
                  <a:lnTo>
                    <a:pt x="1673839" y="721024"/>
                  </a:lnTo>
                  <a:lnTo>
                    <a:pt x="1534418" y="721024"/>
                  </a:lnTo>
                  <a:lnTo>
                    <a:pt x="1534418" y="576819"/>
                  </a:lnTo>
                </a:path>
                <a:path w="2232659" h="2739390">
                  <a:moveTo>
                    <a:pt x="1534418" y="721024"/>
                  </a:moveTo>
                  <a:lnTo>
                    <a:pt x="1673839" y="721024"/>
                  </a:lnTo>
                  <a:lnTo>
                    <a:pt x="1673839" y="864436"/>
                  </a:lnTo>
                  <a:lnTo>
                    <a:pt x="1534418" y="864436"/>
                  </a:lnTo>
                  <a:lnTo>
                    <a:pt x="1534418" y="721024"/>
                  </a:lnTo>
                </a:path>
                <a:path w="2232659" h="2739390">
                  <a:moveTo>
                    <a:pt x="1534418" y="864436"/>
                  </a:moveTo>
                  <a:lnTo>
                    <a:pt x="1673839" y="864436"/>
                  </a:lnTo>
                  <a:lnTo>
                    <a:pt x="1673839" y="1008641"/>
                  </a:lnTo>
                  <a:lnTo>
                    <a:pt x="1534418" y="1008641"/>
                  </a:lnTo>
                  <a:lnTo>
                    <a:pt x="1534418" y="864436"/>
                  </a:lnTo>
                </a:path>
                <a:path w="2232659" h="2739390">
                  <a:moveTo>
                    <a:pt x="1534418" y="1008641"/>
                  </a:moveTo>
                  <a:lnTo>
                    <a:pt x="1673839" y="1008641"/>
                  </a:lnTo>
                  <a:lnTo>
                    <a:pt x="1673839" y="1152846"/>
                  </a:lnTo>
                  <a:lnTo>
                    <a:pt x="1534418" y="1152846"/>
                  </a:lnTo>
                  <a:lnTo>
                    <a:pt x="1534418" y="1008641"/>
                  </a:lnTo>
                </a:path>
                <a:path w="2232659" h="2739390">
                  <a:moveTo>
                    <a:pt x="1534418" y="1152846"/>
                  </a:moveTo>
                  <a:lnTo>
                    <a:pt x="1673839" y="1152846"/>
                  </a:lnTo>
                  <a:lnTo>
                    <a:pt x="1673839" y="1297050"/>
                  </a:lnTo>
                  <a:lnTo>
                    <a:pt x="1534418" y="1297050"/>
                  </a:lnTo>
                  <a:lnTo>
                    <a:pt x="1534418" y="1152846"/>
                  </a:lnTo>
                </a:path>
                <a:path w="2232659" h="2739390">
                  <a:moveTo>
                    <a:pt x="1534418" y="1297050"/>
                  </a:moveTo>
                  <a:lnTo>
                    <a:pt x="1673839" y="1297050"/>
                  </a:lnTo>
                  <a:lnTo>
                    <a:pt x="1673839" y="1441254"/>
                  </a:lnTo>
                  <a:lnTo>
                    <a:pt x="1534418" y="1441254"/>
                  </a:lnTo>
                  <a:lnTo>
                    <a:pt x="1534418" y="1297050"/>
                  </a:lnTo>
                </a:path>
                <a:path w="2232659" h="2739390">
                  <a:moveTo>
                    <a:pt x="1534418" y="1441254"/>
                  </a:moveTo>
                  <a:lnTo>
                    <a:pt x="1673839" y="1441254"/>
                  </a:lnTo>
                  <a:lnTo>
                    <a:pt x="1673839" y="1585460"/>
                  </a:lnTo>
                  <a:lnTo>
                    <a:pt x="1534418" y="1585460"/>
                  </a:lnTo>
                  <a:lnTo>
                    <a:pt x="1534418" y="1441254"/>
                  </a:lnTo>
                </a:path>
                <a:path w="2232659" h="2739390">
                  <a:moveTo>
                    <a:pt x="1534418" y="1585460"/>
                  </a:moveTo>
                  <a:lnTo>
                    <a:pt x="1673839" y="1585460"/>
                  </a:lnTo>
                  <a:lnTo>
                    <a:pt x="1673839" y="1729665"/>
                  </a:lnTo>
                  <a:lnTo>
                    <a:pt x="1534418" y="1729665"/>
                  </a:lnTo>
                  <a:lnTo>
                    <a:pt x="1534418" y="1585460"/>
                  </a:lnTo>
                </a:path>
                <a:path w="2232659" h="2739390">
                  <a:moveTo>
                    <a:pt x="1534418" y="1729665"/>
                  </a:moveTo>
                  <a:lnTo>
                    <a:pt x="1673839" y="1729665"/>
                  </a:lnTo>
                  <a:lnTo>
                    <a:pt x="1673839" y="1873870"/>
                  </a:lnTo>
                  <a:lnTo>
                    <a:pt x="1534418" y="1873870"/>
                  </a:lnTo>
                  <a:lnTo>
                    <a:pt x="1534418" y="1729665"/>
                  </a:lnTo>
                </a:path>
                <a:path w="2232659" h="2739390">
                  <a:moveTo>
                    <a:pt x="1534418" y="1873870"/>
                  </a:moveTo>
                  <a:lnTo>
                    <a:pt x="1673839" y="1873870"/>
                  </a:lnTo>
                  <a:lnTo>
                    <a:pt x="1673839" y="2018074"/>
                  </a:lnTo>
                  <a:lnTo>
                    <a:pt x="1534418" y="2018074"/>
                  </a:lnTo>
                  <a:lnTo>
                    <a:pt x="1534418" y="1873870"/>
                  </a:lnTo>
                </a:path>
                <a:path w="2232659" h="2739390">
                  <a:moveTo>
                    <a:pt x="1534418" y="2018074"/>
                  </a:moveTo>
                  <a:lnTo>
                    <a:pt x="1673839" y="2018074"/>
                  </a:lnTo>
                  <a:lnTo>
                    <a:pt x="1673839" y="2162279"/>
                  </a:lnTo>
                  <a:lnTo>
                    <a:pt x="1534418" y="2162279"/>
                  </a:lnTo>
                  <a:lnTo>
                    <a:pt x="1534418" y="2018074"/>
                  </a:lnTo>
                </a:path>
                <a:path w="2232659" h="2739390">
                  <a:moveTo>
                    <a:pt x="1534418" y="2162279"/>
                  </a:moveTo>
                  <a:lnTo>
                    <a:pt x="1673839" y="2162279"/>
                  </a:lnTo>
                  <a:lnTo>
                    <a:pt x="1673839" y="2306484"/>
                  </a:lnTo>
                  <a:lnTo>
                    <a:pt x="1534418" y="2306484"/>
                  </a:lnTo>
                  <a:lnTo>
                    <a:pt x="1534418" y="2162279"/>
                  </a:lnTo>
                </a:path>
                <a:path w="2232659" h="2739390">
                  <a:moveTo>
                    <a:pt x="1534418" y="2306484"/>
                  </a:moveTo>
                  <a:lnTo>
                    <a:pt x="1673839" y="2306484"/>
                  </a:lnTo>
                  <a:lnTo>
                    <a:pt x="1673839" y="2450689"/>
                  </a:lnTo>
                  <a:lnTo>
                    <a:pt x="1534418" y="2450689"/>
                  </a:lnTo>
                  <a:lnTo>
                    <a:pt x="1534418" y="2306484"/>
                  </a:lnTo>
                </a:path>
                <a:path w="2232659" h="2739390">
                  <a:moveTo>
                    <a:pt x="1534418" y="2450689"/>
                  </a:moveTo>
                  <a:lnTo>
                    <a:pt x="1673839" y="2450689"/>
                  </a:lnTo>
                  <a:lnTo>
                    <a:pt x="1673839" y="2594894"/>
                  </a:lnTo>
                  <a:lnTo>
                    <a:pt x="1534418" y="2594894"/>
                  </a:lnTo>
                  <a:lnTo>
                    <a:pt x="1534418" y="2450689"/>
                  </a:lnTo>
                </a:path>
                <a:path w="2232659" h="2739390">
                  <a:moveTo>
                    <a:pt x="1534418" y="2594894"/>
                  </a:moveTo>
                  <a:lnTo>
                    <a:pt x="1673839" y="2594894"/>
                  </a:lnTo>
                  <a:lnTo>
                    <a:pt x="1673839" y="2739098"/>
                  </a:lnTo>
                  <a:lnTo>
                    <a:pt x="1534418" y="2739098"/>
                  </a:lnTo>
                  <a:lnTo>
                    <a:pt x="1534418" y="2594894"/>
                  </a:lnTo>
                </a:path>
                <a:path w="2232659" h="2739390">
                  <a:moveTo>
                    <a:pt x="1673839" y="0"/>
                  </a:moveTo>
                  <a:lnTo>
                    <a:pt x="1813260" y="0"/>
                  </a:lnTo>
                  <a:lnTo>
                    <a:pt x="1813260" y="144204"/>
                  </a:lnTo>
                  <a:lnTo>
                    <a:pt x="1673839" y="144204"/>
                  </a:lnTo>
                  <a:lnTo>
                    <a:pt x="1673839" y="0"/>
                  </a:lnTo>
                </a:path>
                <a:path w="2232659" h="2739390">
                  <a:moveTo>
                    <a:pt x="1673839" y="144204"/>
                  </a:moveTo>
                  <a:lnTo>
                    <a:pt x="1813260" y="144204"/>
                  </a:lnTo>
                  <a:lnTo>
                    <a:pt x="1813260" y="288409"/>
                  </a:lnTo>
                  <a:lnTo>
                    <a:pt x="1673839" y="288409"/>
                  </a:lnTo>
                  <a:lnTo>
                    <a:pt x="1673839" y="144204"/>
                  </a:lnTo>
                </a:path>
                <a:path w="2232659" h="2739390">
                  <a:moveTo>
                    <a:pt x="1673839" y="288409"/>
                  </a:moveTo>
                  <a:lnTo>
                    <a:pt x="1813260" y="288409"/>
                  </a:lnTo>
                  <a:lnTo>
                    <a:pt x="1813260" y="432614"/>
                  </a:lnTo>
                  <a:lnTo>
                    <a:pt x="1673839" y="432614"/>
                  </a:lnTo>
                  <a:lnTo>
                    <a:pt x="1673839" y="288409"/>
                  </a:lnTo>
                </a:path>
                <a:path w="2232659" h="2739390">
                  <a:moveTo>
                    <a:pt x="1673839" y="432614"/>
                  </a:moveTo>
                  <a:lnTo>
                    <a:pt x="1813260" y="432614"/>
                  </a:lnTo>
                  <a:lnTo>
                    <a:pt x="1813260" y="576819"/>
                  </a:lnTo>
                  <a:lnTo>
                    <a:pt x="1673839" y="576819"/>
                  </a:lnTo>
                  <a:lnTo>
                    <a:pt x="1673839" y="432614"/>
                  </a:lnTo>
                </a:path>
                <a:path w="2232659" h="2739390">
                  <a:moveTo>
                    <a:pt x="1673839" y="576819"/>
                  </a:moveTo>
                  <a:lnTo>
                    <a:pt x="1813260" y="576819"/>
                  </a:lnTo>
                  <a:lnTo>
                    <a:pt x="1813260" y="721024"/>
                  </a:lnTo>
                  <a:lnTo>
                    <a:pt x="1673839" y="721024"/>
                  </a:lnTo>
                  <a:lnTo>
                    <a:pt x="1673839" y="576819"/>
                  </a:lnTo>
                </a:path>
                <a:path w="2232659" h="2739390">
                  <a:moveTo>
                    <a:pt x="1673839" y="721024"/>
                  </a:moveTo>
                  <a:lnTo>
                    <a:pt x="1813260" y="721024"/>
                  </a:lnTo>
                  <a:lnTo>
                    <a:pt x="1813260" y="864436"/>
                  </a:lnTo>
                  <a:lnTo>
                    <a:pt x="1673839" y="864436"/>
                  </a:lnTo>
                  <a:lnTo>
                    <a:pt x="1673839" y="721024"/>
                  </a:lnTo>
                </a:path>
                <a:path w="2232659" h="2739390">
                  <a:moveTo>
                    <a:pt x="1673839" y="864436"/>
                  </a:moveTo>
                  <a:lnTo>
                    <a:pt x="1813260" y="864436"/>
                  </a:lnTo>
                  <a:lnTo>
                    <a:pt x="1813260" y="1008641"/>
                  </a:lnTo>
                  <a:lnTo>
                    <a:pt x="1673839" y="1008641"/>
                  </a:lnTo>
                  <a:lnTo>
                    <a:pt x="1673839" y="864436"/>
                  </a:lnTo>
                </a:path>
                <a:path w="2232659" h="2739390">
                  <a:moveTo>
                    <a:pt x="1673839" y="1008641"/>
                  </a:moveTo>
                  <a:lnTo>
                    <a:pt x="1813260" y="1008641"/>
                  </a:lnTo>
                  <a:lnTo>
                    <a:pt x="1813260" y="1152846"/>
                  </a:lnTo>
                  <a:lnTo>
                    <a:pt x="1673839" y="1152846"/>
                  </a:lnTo>
                  <a:lnTo>
                    <a:pt x="1673839" y="1008641"/>
                  </a:lnTo>
                </a:path>
                <a:path w="2232659" h="2739390">
                  <a:moveTo>
                    <a:pt x="1673839" y="1152846"/>
                  </a:moveTo>
                  <a:lnTo>
                    <a:pt x="1813260" y="1152846"/>
                  </a:lnTo>
                  <a:lnTo>
                    <a:pt x="1813260" y="1297050"/>
                  </a:lnTo>
                  <a:lnTo>
                    <a:pt x="1673839" y="1297050"/>
                  </a:lnTo>
                  <a:lnTo>
                    <a:pt x="1673839" y="1152846"/>
                  </a:lnTo>
                </a:path>
                <a:path w="2232659" h="2739390">
                  <a:moveTo>
                    <a:pt x="1673839" y="1297050"/>
                  </a:moveTo>
                  <a:lnTo>
                    <a:pt x="1813260" y="1297050"/>
                  </a:lnTo>
                  <a:lnTo>
                    <a:pt x="1813260" y="1441254"/>
                  </a:lnTo>
                  <a:lnTo>
                    <a:pt x="1673839" y="1441254"/>
                  </a:lnTo>
                  <a:lnTo>
                    <a:pt x="1673839" y="1297050"/>
                  </a:lnTo>
                </a:path>
                <a:path w="2232659" h="2739390">
                  <a:moveTo>
                    <a:pt x="1673839" y="1441254"/>
                  </a:moveTo>
                  <a:lnTo>
                    <a:pt x="1813260" y="1441254"/>
                  </a:lnTo>
                  <a:lnTo>
                    <a:pt x="1813260" y="1585460"/>
                  </a:lnTo>
                  <a:lnTo>
                    <a:pt x="1673839" y="1585460"/>
                  </a:lnTo>
                  <a:lnTo>
                    <a:pt x="1673839" y="1441254"/>
                  </a:lnTo>
                </a:path>
                <a:path w="2232659" h="2739390">
                  <a:moveTo>
                    <a:pt x="1673839" y="1585460"/>
                  </a:moveTo>
                  <a:lnTo>
                    <a:pt x="1813260" y="1585460"/>
                  </a:lnTo>
                  <a:lnTo>
                    <a:pt x="1813260" y="1729665"/>
                  </a:lnTo>
                  <a:lnTo>
                    <a:pt x="1673839" y="1729665"/>
                  </a:lnTo>
                  <a:lnTo>
                    <a:pt x="1673839" y="1585460"/>
                  </a:lnTo>
                </a:path>
                <a:path w="2232659" h="2739390">
                  <a:moveTo>
                    <a:pt x="1673839" y="1729665"/>
                  </a:moveTo>
                  <a:lnTo>
                    <a:pt x="1813260" y="1729665"/>
                  </a:lnTo>
                  <a:lnTo>
                    <a:pt x="1813260" y="1873870"/>
                  </a:lnTo>
                  <a:lnTo>
                    <a:pt x="1673839" y="1873870"/>
                  </a:lnTo>
                  <a:lnTo>
                    <a:pt x="1673839" y="1729665"/>
                  </a:lnTo>
                </a:path>
                <a:path w="2232659" h="2739390">
                  <a:moveTo>
                    <a:pt x="1673839" y="1873870"/>
                  </a:moveTo>
                  <a:lnTo>
                    <a:pt x="1813260" y="1873870"/>
                  </a:lnTo>
                  <a:lnTo>
                    <a:pt x="1813260" y="2018074"/>
                  </a:lnTo>
                  <a:lnTo>
                    <a:pt x="1673839" y="2018074"/>
                  </a:lnTo>
                  <a:lnTo>
                    <a:pt x="1673839" y="1873870"/>
                  </a:lnTo>
                </a:path>
                <a:path w="2232659" h="2739390">
                  <a:moveTo>
                    <a:pt x="1673839" y="2018074"/>
                  </a:moveTo>
                  <a:lnTo>
                    <a:pt x="1813260" y="2018074"/>
                  </a:lnTo>
                  <a:lnTo>
                    <a:pt x="1813260" y="2162279"/>
                  </a:lnTo>
                  <a:lnTo>
                    <a:pt x="1673839" y="2162279"/>
                  </a:lnTo>
                  <a:lnTo>
                    <a:pt x="1673839" y="2018074"/>
                  </a:lnTo>
                </a:path>
                <a:path w="2232659" h="2739390">
                  <a:moveTo>
                    <a:pt x="1673839" y="2162279"/>
                  </a:moveTo>
                  <a:lnTo>
                    <a:pt x="1813260" y="2162279"/>
                  </a:lnTo>
                  <a:lnTo>
                    <a:pt x="1813260" y="2306484"/>
                  </a:lnTo>
                  <a:lnTo>
                    <a:pt x="1673839" y="2306484"/>
                  </a:lnTo>
                  <a:lnTo>
                    <a:pt x="1673839" y="2162279"/>
                  </a:lnTo>
                </a:path>
                <a:path w="2232659" h="2739390">
                  <a:moveTo>
                    <a:pt x="1673839" y="2306484"/>
                  </a:moveTo>
                  <a:lnTo>
                    <a:pt x="1813260" y="2306484"/>
                  </a:lnTo>
                  <a:lnTo>
                    <a:pt x="1813260" y="2450689"/>
                  </a:lnTo>
                  <a:lnTo>
                    <a:pt x="1673839" y="2450689"/>
                  </a:lnTo>
                  <a:lnTo>
                    <a:pt x="1673839" y="2306484"/>
                  </a:lnTo>
                </a:path>
                <a:path w="2232659" h="2739390">
                  <a:moveTo>
                    <a:pt x="1673839" y="2450689"/>
                  </a:moveTo>
                  <a:lnTo>
                    <a:pt x="1813260" y="2450689"/>
                  </a:lnTo>
                  <a:lnTo>
                    <a:pt x="1813260" y="2594894"/>
                  </a:lnTo>
                  <a:lnTo>
                    <a:pt x="1673839" y="2594894"/>
                  </a:lnTo>
                  <a:lnTo>
                    <a:pt x="1673839" y="2450689"/>
                  </a:lnTo>
                </a:path>
                <a:path w="2232659" h="2739390">
                  <a:moveTo>
                    <a:pt x="1673839" y="2594894"/>
                  </a:moveTo>
                  <a:lnTo>
                    <a:pt x="1813260" y="2594894"/>
                  </a:lnTo>
                  <a:lnTo>
                    <a:pt x="1813260" y="2739098"/>
                  </a:lnTo>
                  <a:lnTo>
                    <a:pt x="1673839" y="2739098"/>
                  </a:lnTo>
                  <a:lnTo>
                    <a:pt x="1673839" y="2594894"/>
                  </a:lnTo>
                </a:path>
                <a:path w="2232659" h="2739390">
                  <a:moveTo>
                    <a:pt x="1813260" y="0"/>
                  </a:moveTo>
                  <a:lnTo>
                    <a:pt x="1953472" y="0"/>
                  </a:lnTo>
                  <a:lnTo>
                    <a:pt x="1953472" y="144204"/>
                  </a:lnTo>
                  <a:lnTo>
                    <a:pt x="1813260" y="144204"/>
                  </a:lnTo>
                  <a:lnTo>
                    <a:pt x="1813260" y="0"/>
                  </a:lnTo>
                </a:path>
                <a:path w="2232659" h="2739390">
                  <a:moveTo>
                    <a:pt x="1813260" y="144204"/>
                  </a:moveTo>
                  <a:lnTo>
                    <a:pt x="1953472" y="144204"/>
                  </a:lnTo>
                  <a:lnTo>
                    <a:pt x="1953472" y="288409"/>
                  </a:lnTo>
                  <a:lnTo>
                    <a:pt x="1813260" y="288409"/>
                  </a:lnTo>
                  <a:lnTo>
                    <a:pt x="1813260" y="144204"/>
                  </a:lnTo>
                </a:path>
                <a:path w="2232659" h="2739390">
                  <a:moveTo>
                    <a:pt x="1813260" y="288409"/>
                  </a:moveTo>
                  <a:lnTo>
                    <a:pt x="1953472" y="288409"/>
                  </a:lnTo>
                  <a:lnTo>
                    <a:pt x="1953472" y="432614"/>
                  </a:lnTo>
                  <a:lnTo>
                    <a:pt x="1813260" y="432614"/>
                  </a:lnTo>
                  <a:lnTo>
                    <a:pt x="1813260" y="288409"/>
                  </a:lnTo>
                </a:path>
                <a:path w="2232659" h="2739390">
                  <a:moveTo>
                    <a:pt x="1813260" y="432614"/>
                  </a:moveTo>
                  <a:lnTo>
                    <a:pt x="1953472" y="432614"/>
                  </a:lnTo>
                  <a:lnTo>
                    <a:pt x="1953472" y="576819"/>
                  </a:lnTo>
                  <a:lnTo>
                    <a:pt x="1813260" y="576819"/>
                  </a:lnTo>
                  <a:lnTo>
                    <a:pt x="1813260" y="432614"/>
                  </a:lnTo>
                </a:path>
                <a:path w="2232659" h="2739390">
                  <a:moveTo>
                    <a:pt x="1813260" y="576819"/>
                  </a:moveTo>
                  <a:lnTo>
                    <a:pt x="1953472" y="576819"/>
                  </a:lnTo>
                  <a:lnTo>
                    <a:pt x="1953472" y="721024"/>
                  </a:lnTo>
                  <a:lnTo>
                    <a:pt x="1813260" y="721024"/>
                  </a:lnTo>
                  <a:lnTo>
                    <a:pt x="1813260" y="576819"/>
                  </a:lnTo>
                </a:path>
                <a:path w="2232659" h="2739390">
                  <a:moveTo>
                    <a:pt x="1813260" y="721024"/>
                  </a:moveTo>
                  <a:lnTo>
                    <a:pt x="1953472" y="721024"/>
                  </a:lnTo>
                  <a:lnTo>
                    <a:pt x="1953472" y="864436"/>
                  </a:lnTo>
                  <a:lnTo>
                    <a:pt x="1813260" y="864436"/>
                  </a:lnTo>
                  <a:lnTo>
                    <a:pt x="1813260" y="721024"/>
                  </a:lnTo>
                </a:path>
                <a:path w="2232659" h="2739390">
                  <a:moveTo>
                    <a:pt x="1813260" y="864436"/>
                  </a:moveTo>
                  <a:lnTo>
                    <a:pt x="1953472" y="864436"/>
                  </a:lnTo>
                  <a:lnTo>
                    <a:pt x="1953472" y="1008641"/>
                  </a:lnTo>
                  <a:lnTo>
                    <a:pt x="1813260" y="1008641"/>
                  </a:lnTo>
                  <a:lnTo>
                    <a:pt x="1813260" y="864436"/>
                  </a:lnTo>
                </a:path>
                <a:path w="2232659" h="2739390">
                  <a:moveTo>
                    <a:pt x="1813260" y="1008641"/>
                  </a:moveTo>
                  <a:lnTo>
                    <a:pt x="1953472" y="1008641"/>
                  </a:lnTo>
                  <a:lnTo>
                    <a:pt x="1953472" y="1152846"/>
                  </a:lnTo>
                  <a:lnTo>
                    <a:pt x="1813260" y="1152846"/>
                  </a:lnTo>
                  <a:lnTo>
                    <a:pt x="1813260" y="1008641"/>
                  </a:lnTo>
                </a:path>
                <a:path w="2232659" h="2739390">
                  <a:moveTo>
                    <a:pt x="1813260" y="1152846"/>
                  </a:moveTo>
                  <a:lnTo>
                    <a:pt x="1953472" y="1152846"/>
                  </a:lnTo>
                  <a:lnTo>
                    <a:pt x="1953472" y="1297050"/>
                  </a:lnTo>
                  <a:lnTo>
                    <a:pt x="1813260" y="1297050"/>
                  </a:lnTo>
                  <a:lnTo>
                    <a:pt x="1813260" y="1152846"/>
                  </a:lnTo>
                </a:path>
                <a:path w="2232659" h="2739390">
                  <a:moveTo>
                    <a:pt x="1813260" y="1297050"/>
                  </a:moveTo>
                  <a:lnTo>
                    <a:pt x="1953472" y="1297050"/>
                  </a:lnTo>
                  <a:lnTo>
                    <a:pt x="1953472" y="1441254"/>
                  </a:lnTo>
                  <a:lnTo>
                    <a:pt x="1813260" y="1441254"/>
                  </a:lnTo>
                  <a:lnTo>
                    <a:pt x="1813260" y="1297050"/>
                  </a:lnTo>
                </a:path>
                <a:path w="2232659" h="2739390">
                  <a:moveTo>
                    <a:pt x="1813260" y="1441254"/>
                  </a:moveTo>
                  <a:lnTo>
                    <a:pt x="1953472" y="1441254"/>
                  </a:lnTo>
                  <a:lnTo>
                    <a:pt x="1953472" y="1585460"/>
                  </a:lnTo>
                  <a:lnTo>
                    <a:pt x="1813260" y="1585460"/>
                  </a:lnTo>
                  <a:lnTo>
                    <a:pt x="1813260" y="1441254"/>
                  </a:lnTo>
                </a:path>
                <a:path w="2232659" h="2739390">
                  <a:moveTo>
                    <a:pt x="1813260" y="1585460"/>
                  </a:moveTo>
                  <a:lnTo>
                    <a:pt x="1953472" y="1585460"/>
                  </a:lnTo>
                  <a:lnTo>
                    <a:pt x="1953472" y="1729665"/>
                  </a:lnTo>
                  <a:lnTo>
                    <a:pt x="1813260" y="1729665"/>
                  </a:lnTo>
                  <a:lnTo>
                    <a:pt x="1813260" y="1585460"/>
                  </a:lnTo>
                </a:path>
                <a:path w="2232659" h="2739390">
                  <a:moveTo>
                    <a:pt x="1813260" y="1729665"/>
                  </a:moveTo>
                  <a:lnTo>
                    <a:pt x="1953472" y="1729665"/>
                  </a:lnTo>
                  <a:lnTo>
                    <a:pt x="1953472" y="1873870"/>
                  </a:lnTo>
                  <a:lnTo>
                    <a:pt x="1813260" y="1873870"/>
                  </a:lnTo>
                  <a:lnTo>
                    <a:pt x="1813260" y="1729665"/>
                  </a:lnTo>
                </a:path>
                <a:path w="2232659" h="2739390">
                  <a:moveTo>
                    <a:pt x="1813260" y="1873870"/>
                  </a:moveTo>
                  <a:lnTo>
                    <a:pt x="1953472" y="1873870"/>
                  </a:lnTo>
                  <a:lnTo>
                    <a:pt x="1953472" y="2018074"/>
                  </a:lnTo>
                  <a:lnTo>
                    <a:pt x="1813260" y="2018074"/>
                  </a:lnTo>
                  <a:lnTo>
                    <a:pt x="1813260" y="1873870"/>
                  </a:lnTo>
                </a:path>
                <a:path w="2232659" h="2739390">
                  <a:moveTo>
                    <a:pt x="1813260" y="2018074"/>
                  </a:moveTo>
                  <a:lnTo>
                    <a:pt x="1953472" y="2018074"/>
                  </a:lnTo>
                  <a:lnTo>
                    <a:pt x="1953472" y="2162279"/>
                  </a:lnTo>
                  <a:lnTo>
                    <a:pt x="1813260" y="2162279"/>
                  </a:lnTo>
                  <a:lnTo>
                    <a:pt x="1813260" y="2018074"/>
                  </a:lnTo>
                </a:path>
                <a:path w="2232659" h="2739390">
                  <a:moveTo>
                    <a:pt x="1813260" y="2162279"/>
                  </a:moveTo>
                  <a:lnTo>
                    <a:pt x="1953472" y="2162279"/>
                  </a:lnTo>
                  <a:lnTo>
                    <a:pt x="1953472" y="2306484"/>
                  </a:lnTo>
                  <a:lnTo>
                    <a:pt x="1813260" y="2306484"/>
                  </a:lnTo>
                  <a:lnTo>
                    <a:pt x="1813260" y="2162279"/>
                  </a:lnTo>
                </a:path>
                <a:path w="2232659" h="2739390">
                  <a:moveTo>
                    <a:pt x="1813260" y="2306484"/>
                  </a:moveTo>
                  <a:lnTo>
                    <a:pt x="1953472" y="2306484"/>
                  </a:lnTo>
                  <a:lnTo>
                    <a:pt x="1953472" y="2450689"/>
                  </a:lnTo>
                  <a:lnTo>
                    <a:pt x="1813260" y="2450689"/>
                  </a:lnTo>
                  <a:lnTo>
                    <a:pt x="1813260" y="2306484"/>
                  </a:lnTo>
                </a:path>
                <a:path w="2232659" h="2739390">
                  <a:moveTo>
                    <a:pt x="1813260" y="2450689"/>
                  </a:moveTo>
                  <a:lnTo>
                    <a:pt x="1953472" y="2450689"/>
                  </a:lnTo>
                  <a:lnTo>
                    <a:pt x="1953472" y="2594894"/>
                  </a:lnTo>
                  <a:lnTo>
                    <a:pt x="1813260" y="2594894"/>
                  </a:lnTo>
                  <a:lnTo>
                    <a:pt x="1813260" y="2450689"/>
                  </a:lnTo>
                </a:path>
                <a:path w="2232659" h="2739390">
                  <a:moveTo>
                    <a:pt x="1813260" y="2594894"/>
                  </a:moveTo>
                  <a:lnTo>
                    <a:pt x="1953472" y="2594894"/>
                  </a:lnTo>
                  <a:lnTo>
                    <a:pt x="1953472" y="2739098"/>
                  </a:lnTo>
                  <a:lnTo>
                    <a:pt x="1813260" y="2739098"/>
                  </a:lnTo>
                  <a:lnTo>
                    <a:pt x="1813260" y="2594894"/>
                  </a:lnTo>
                </a:path>
                <a:path w="2232659" h="2739390">
                  <a:moveTo>
                    <a:pt x="1953472" y="0"/>
                  </a:moveTo>
                  <a:lnTo>
                    <a:pt x="2092893" y="0"/>
                  </a:lnTo>
                  <a:lnTo>
                    <a:pt x="2092893" y="144204"/>
                  </a:lnTo>
                  <a:lnTo>
                    <a:pt x="1953472" y="144204"/>
                  </a:lnTo>
                  <a:lnTo>
                    <a:pt x="1953472" y="0"/>
                  </a:lnTo>
                </a:path>
                <a:path w="2232659" h="2739390">
                  <a:moveTo>
                    <a:pt x="1953472" y="144204"/>
                  </a:moveTo>
                  <a:lnTo>
                    <a:pt x="2092893" y="144204"/>
                  </a:lnTo>
                  <a:lnTo>
                    <a:pt x="2092893" y="288409"/>
                  </a:lnTo>
                  <a:lnTo>
                    <a:pt x="1953472" y="288409"/>
                  </a:lnTo>
                  <a:lnTo>
                    <a:pt x="1953472" y="144204"/>
                  </a:lnTo>
                </a:path>
                <a:path w="2232659" h="2739390">
                  <a:moveTo>
                    <a:pt x="1953472" y="288409"/>
                  </a:moveTo>
                  <a:lnTo>
                    <a:pt x="2092893" y="288409"/>
                  </a:lnTo>
                  <a:lnTo>
                    <a:pt x="2092893" y="432614"/>
                  </a:lnTo>
                  <a:lnTo>
                    <a:pt x="1953472" y="432614"/>
                  </a:lnTo>
                  <a:lnTo>
                    <a:pt x="1953472" y="288409"/>
                  </a:lnTo>
                </a:path>
                <a:path w="2232659" h="2739390">
                  <a:moveTo>
                    <a:pt x="1953472" y="432614"/>
                  </a:moveTo>
                  <a:lnTo>
                    <a:pt x="2092893" y="432614"/>
                  </a:lnTo>
                  <a:lnTo>
                    <a:pt x="2092893" y="576819"/>
                  </a:lnTo>
                  <a:lnTo>
                    <a:pt x="1953472" y="576819"/>
                  </a:lnTo>
                  <a:lnTo>
                    <a:pt x="1953472" y="432614"/>
                  </a:lnTo>
                </a:path>
                <a:path w="2232659" h="2739390">
                  <a:moveTo>
                    <a:pt x="1953472" y="576819"/>
                  </a:moveTo>
                  <a:lnTo>
                    <a:pt x="2092893" y="576819"/>
                  </a:lnTo>
                  <a:lnTo>
                    <a:pt x="2092893" y="721024"/>
                  </a:lnTo>
                  <a:lnTo>
                    <a:pt x="1953472" y="721024"/>
                  </a:lnTo>
                  <a:lnTo>
                    <a:pt x="1953472" y="576819"/>
                  </a:lnTo>
                </a:path>
                <a:path w="2232659" h="2739390">
                  <a:moveTo>
                    <a:pt x="1953472" y="721024"/>
                  </a:moveTo>
                  <a:lnTo>
                    <a:pt x="2092893" y="721024"/>
                  </a:lnTo>
                  <a:lnTo>
                    <a:pt x="2092893" y="864436"/>
                  </a:lnTo>
                  <a:lnTo>
                    <a:pt x="1953472" y="864436"/>
                  </a:lnTo>
                  <a:lnTo>
                    <a:pt x="1953472" y="721024"/>
                  </a:lnTo>
                </a:path>
                <a:path w="2232659" h="2739390">
                  <a:moveTo>
                    <a:pt x="1953472" y="864436"/>
                  </a:moveTo>
                  <a:lnTo>
                    <a:pt x="2092893" y="864436"/>
                  </a:lnTo>
                  <a:lnTo>
                    <a:pt x="2092893" y="1008641"/>
                  </a:lnTo>
                  <a:lnTo>
                    <a:pt x="1953472" y="1008641"/>
                  </a:lnTo>
                  <a:lnTo>
                    <a:pt x="1953472" y="864436"/>
                  </a:lnTo>
                </a:path>
                <a:path w="2232659" h="2739390">
                  <a:moveTo>
                    <a:pt x="1953472" y="1008641"/>
                  </a:moveTo>
                  <a:lnTo>
                    <a:pt x="2092893" y="1008641"/>
                  </a:lnTo>
                  <a:lnTo>
                    <a:pt x="2092893" y="1152846"/>
                  </a:lnTo>
                  <a:lnTo>
                    <a:pt x="1953472" y="1152846"/>
                  </a:lnTo>
                  <a:lnTo>
                    <a:pt x="1953472" y="1008641"/>
                  </a:lnTo>
                </a:path>
                <a:path w="2232659" h="2739390">
                  <a:moveTo>
                    <a:pt x="1953472" y="1152846"/>
                  </a:moveTo>
                  <a:lnTo>
                    <a:pt x="2092893" y="1152846"/>
                  </a:lnTo>
                  <a:lnTo>
                    <a:pt x="2092893" y="1297050"/>
                  </a:lnTo>
                  <a:lnTo>
                    <a:pt x="1953472" y="1297050"/>
                  </a:lnTo>
                  <a:lnTo>
                    <a:pt x="1953472" y="1152846"/>
                  </a:lnTo>
                </a:path>
                <a:path w="2232659" h="2739390">
                  <a:moveTo>
                    <a:pt x="1953472" y="1297050"/>
                  </a:moveTo>
                  <a:lnTo>
                    <a:pt x="2092893" y="1297050"/>
                  </a:lnTo>
                  <a:lnTo>
                    <a:pt x="2092893" y="1441254"/>
                  </a:lnTo>
                  <a:lnTo>
                    <a:pt x="1953472" y="1441254"/>
                  </a:lnTo>
                  <a:lnTo>
                    <a:pt x="1953472" y="1297050"/>
                  </a:lnTo>
                </a:path>
                <a:path w="2232659" h="2739390">
                  <a:moveTo>
                    <a:pt x="1953472" y="1441254"/>
                  </a:moveTo>
                  <a:lnTo>
                    <a:pt x="2092893" y="1441254"/>
                  </a:lnTo>
                  <a:lnTo>
                    <a:pt x="2092893" y="1585460"/>
                  </a:lnTo>
                  <a:lnTo>
                    <a:pt x="1953472" y="1585460"/>
                  </a:lnTo>
                  <a:lnTo>
                    <a:pt x="1953472" y="1441254"/>
                  </a:lnTo>
                </a:path>
                <a:path w="2232659" h="2739390">
                  <a:moveTo>
                    <a:pt x="1953472" y="1585460"/>
                  </a:moveTo>
                  <a:lnTo>
                    <a:pt x="2092893" y="1585460"/>
                  </a:lnTo>
                  <a:lnTo>
                    <a:pt x="2092893" y="1729665"/>
                  </a:lnTo>
                  <a:lnTo>
                    <a:pt x="1953472" y="1729665"/>
                  </a:lnTo>
                  <a:lnTo>
                    <a:pt x="1953472" y="1585460"/>
                  </a:lnTo>
                </a:path>
                <a:path w="2232659" h="2739390">
                  <a:moveTo>
                    <a:pt x="1953472" y="1729665"/>
                  </a:moveTo>
                  <a:lnTo>
                    <a:pt x="2092893" y="1729665"/>
                  </a:lnTo>
                  <a:lnTo>
                    <a:pt x="2092893" y="1873870"/>
                  </a:lnTo>
                  <a:lnTo>
                    <a:pt x="1953472" y="1873870"/>
                  </a:lnTo>
                  <a:lnTo>
                    <a:pt x="1953472" y="1729665"/>
                  </a:lnTo>
                </a:path>
                <a:path w="2232659" h="2739390">
                  <a:moveTo>
                    <a:pt x="1953472" y="1873870"/>
                  </a:moveTo>
                  <a:lnTo>
                    <a:pt x="2092893" y="1873870"/>
                  </a:lnTo>
                  <a:lnTo>
                    <a:pt x="2092893" y="2018074"/>
                  </a:lnTo>
                  <a:lnTo>
                    <a:pt x="1953472" y="2018074"/>
                  </a:lnTo>
                  <a:lnTo>
                    <a:pt x="1953472" y="1873870"/>
                  </a:lnTo>
                </a:path>
                <a:path w="2232659" h="2739390">
                  <a:moveTo>
                    <a:pt x="1953472" y="2018074"/>
                  </a:moveTo>
                  <a:lnTo>
                    <a:pt x="2092893" y="2018074"/>
                  </a:lnTo>
                  <a:lnTo>
                    <a:pt x="2092893" y="2162279"/>
                  </a:lnTo>
                  <a:lnTo>
                    <a:pt x="1953472" y="2162279"/>
                  </a:lnTo>
                  <a:lnTo>
                    <a:pt x="1953472" y="2018074"/>
                  </a:lnTo>
                </a:path>
                <a:path w="2232659" h="2739390">
                  <a:moveTo>
                    <a:pt x="1953472" y="2162279"/>
                  </a:moveTo>
                  <a:lnTo>
                    <a:pt x="2092893" y="2162279"/>
                  </a:lnTo>
                  <a:lnTo>
                    <a:pt x="2092893" y="2306484"/>
                  </a:lnTo>
                  <a:lnTo>
                    <a:pt x="1953472" y="2306484"/>
                  </a:lnTo>
                  <a:lnTo>
                    <a:pt x="1953472" y="2162279"/>
                  </a:lnTo>
                </a:path>
                <a:path w="2232659" h="2739390">
                  <a:moveTo>
                    <a:pt x="1953472" y="2306484"/>
                  </a:moveTo>
                  <a:lnTo>
                    <a:pt x="2092893" y="2306484"/>
                  </a:lnTo>
                  <a:lnTo>
                    <a:pt x="2092893" y="2450689"/>
                  </a:lnTo>
                  <a:lnTo>
                    <a:pt x="1953472" y="2450689"/>
                  </a:lnTo>
                  <a:lnTo>
                    <a:pt x="1953472" y="2306484"/>
                  </a:lnTo>
                </a:path>
                <a:path w="2232659" h="2739390">
                  <a:moveTo>
                    <a:pt x="1953472" y="2450689"/>
                  </a:moveTo>
                  <a:lnTo>
                    <a:pt x="2092893" y="2450689"/>
                  </a:lnTo>
                  <a:lnTo>
                    <a:pt x="2092893" y="2594894"/>
                  </a:lnTo>
                  <a:lnTo>
                    <a:pt x="1953472" y="2594894"/>
                  </a:lnTo>
                  <a:lnTo>
                    <a:pt x="1953472" y="2450689"/>
                  </a:lnTo>
                </a:path>
                <a:path w="2232659" h="2739390">
                  <a:moveTo>
                    <a:pt x="1953472" y="2594894"/>
                  </a:moveTo>
                  <a:lnTo>
                    <a:pt x="2092893" y="2594894"/>
                  </a:lnTo>
                  <a:lnTo>
                    <a:pt x="2092893" y="2739098"/>
                  </a:lnTo>
                  <a:lnTo>
                    <a:pt x="1953472" y="2739098"/>
                  </a:lnTo>
                  <a:lnTo>
                    <a:pt x="1953472" y="2594894"/>
                  </a:lnTo>
                </a:path>
                <a:path w="2232659" h="2739390">
                  <a:moveTo>
                    <a:pt x="2092893" y="0"/>
                  </a:moveTo>
                  <a:lnTo>
                    <a:pt x="2232313" y="0"/>
                  </a:lnTo>
                  <a:lnTo>
                    <a:pt x="2232313" y="144204"/>
                  </a:lnTo>
                  <a:lnTo>
                    <a:pt x="2092893" y="144204"/>
                  </a:lnTo>
                  <a:lnTo>
                    <a:pt x="2092893" y="0"/>
                  </a:lnTo>
                </a:path>
                <a:path w="2232659" h="2739390">
                  <a:moveTo>
                    <a:pt x="2092893" y="144204"/>
                  </a:moveTo>
                  <a:lnTo>
                    <a:pt x="2232313" y="144204"/>
                  </a:lnTo>
                  <a:lnTo>
                    <a:pt x="2232313" y="288409"/>
                  </a:lnTo>
                  <a:lnTo>
                    <a:pt x="2092893" y="288409"/>
                  </a:lnTo>
                  <a:lnTo>
                    <a:pt x="2092893" y="144204"/>
                  </a:lnTo>
                </a:path>
                <a:path w="2232659" h="2739390">
                  <a:moveTo>
                    <a:pt x="2092893" y="288409"/>
                  </a:moveTo>
                  <a:lnTo>
                    <a:pt x="2232313" y="288409"/>
                  </a:lnTo>
                  <a:lnTo>
                    <a:pt x="2232313" y="432614"/>
                  </a:lnTo>
                  <a:lnTo>
                    <a:pt x="2092893" y="432614"/>
                  </a:lnTo>
                  <a:lnTo>
                    <a:pt x="2092893" y="288409"/>
                  </a:lnTo>
                </a:path>
                <a:path w="2232659" h="2739390">
                  <a:moveTo>
                    <a:pt x="2092893" y="432614"/>
                  </a:moveTo>
                  <a:lnTo>
                    <a:pt x="2232313" y="432614"/>
                  </a:lnTo>
                  <a:lnTo>
                    <a:pt x="2232313" y="576819"/>
                  </a:lnTo>
                  <a:lnTo>
                    <a:pt x="2092893" y="576819"/>
                  </a:lnTo>
                  <a:lnTo>
                    <a:pt x="2092893" y="432614"/>
                  </a:lnTo>
                </a:path>
                <a:path w="2232659" h="2739390">
                  <a:moveTo>
                    <a:pt x="2092893" y="576819"/>
                  </a:moveTo>
                  <a:lnTo>
                    <a:pt x="2232313" y="576819"/>
                  </a:lnTo>
                  <a:lnTo>
                    <a:pt x="2232313" y="721024"/>
                  </a:lnTo>
                  <a:lnTo>
                    <a:pt x="2092893" y="721024"/>
                  </a:lnTo>
                  <a:lnTo>
                    <a:pt x="2092893" y="576819"/>
                  </a:lnTo>
                </a:path>
                <a:path w="2232659" h="2739390">
                  <a:moveTo>
                    <a:pt x="2092893" y="721024"/>
                  </a:moveTo>
                  <a:lnTo>
                    <a:pt x="2232313" y="721024"/>
                  </a:lnTo>
                  <a:lnTo>
                    <a:pt x="2232313" y="864436"/>
                  </a:lnTo>
                  <a:lnTo>
                    <a:pt x="2092893" y="864436"/>
                  </a:lnTo>
                  <a:lnTo>
                    <a:pt x="2092893" y="721024"/>
                  </a:lnTo>
                </a:path>
                <a:path w="2232659" h="2739390">
                  <a:moveTo>
                    <a:pt x="2092893" y="864436"/>
                  </a:moveTo>
                  <a:lnTo>
                    <a:pt x="2232313" y="864436"/>
                  </a:lnTo>
                  <a:lnTo>
                    <a:pt x="2232313" y="1008641"/>
                  </a:lnTo>
                  <a:lnTo>
                    <a:pt x="2092893" y="1008641"/>
                  </a:lnTo>
                  <a:lnTo>
                    <a:pt x="2092893" y="864436"/>
                  </a:lnTo>
                </a:path>
                <a:path w="2232659" h="2739390">
                  <a:moveTo>
                    <a:pt x="2092893" y="1008641"/>
                  </a:moveTo>
                  <a:lnTo>
                    <a:pt x="2232313" y="1008641"/>
                  </a:lnTo>
                  <a:lnTo>
                    <a:pt x="2232313" y="1152846"/>
                  </a:lnTo>
                  <a:lnTo>
                    <a:pt x="2092893" y="1152846"/>
                  </a:lnTo>
                  <a:lnTo>
                    <a:pt x="2092893" y="1008641"/>
                  </a:lnTo>
                </a:path>
                <a:path w="2232659" h="2739390">
                  <a:moveTo>
                    <a:pt x="2092893" y="1152846"/>
                  </a:moveTo>
                  <a:lnTo>
                    <a:pt x="2232313" y="1152846"/>
                  </a:lnTo>
                  <a:lnTo>
                    <a:pt x="2232313" y="1297050"/>
                  </a:lnTo>
                  <a:lnTo>
                    <a:pt x="2092893" y="1297050"/>
                  </a:lnTo>
                  <a:lnTo>
                    <a:pt x="2092893" y="1152846"/>
                  </a:lnTo>
                </a:path>
                <a:path w="2232659" h="2739390">
                  <a:moveTo>
                    <a:pt x="2092893" y="1297050"/>
                  </a:moveTo>
                  <a:lnTo>
                    <a:pt x="2232313" y="1297050"/>
                  </a:lnTo>
                  <a:lnTo>
                    <a:pt x="2232313" y="1441254"/>
                  </a:lnTo>
                  <a:lnTo>
                    <a:pt x="2092893" y="1441254"/>
                  </a:lnTo>
                  <a:lnTo>
                    <a:pt x="2092893" y="1297050"/>
                  </a:lnTo>
                </a:path>
                <a:path w="2232659" h="2739390">
                  <a:moveTo>
                    <a:pt x="2092893" y="1441254"/>
                  </a:moveTo>
                  <a:lnTo>
                    <a:pt x="2232313" y="1441254"/>
                  </a:lnTo>
                  <a:lnTo>
                    <a:pt x="2232313" y="1585460"/>
                  </a:lnTo>
                  <a:lnTo>
                    <a:pt x="2092893" y="1585460"/>
                  </a:lnTo>
                  <a:lnTo>
                    <a:pt x="2092893" y="1441254"/>
                  </a:lnTo>
                </a:path>
                <a:path w="2232659" h="2739390">
                  <a:moveTo>
                    <a:pt x="2092893" y="1585460"/>
                  </a:moveTo>
                  <a:lnTo>
                    <a:pt x="2232313" y="1585460"/>
                  </a:lnTo>
                  <a:lnTo>
                    <a:pt x="2232313" y="1729665"/>
                  </a:lnTo>
                  <a:lnTo>
                    <a:pt x="2092893" y="1729665"/>
                  </a:lnTo>
                  <a:lnTo>
                    <a:pt x="2092893" y="1585460"/>
                  </a:lnTo>
                </a:path>
                <a:path w="2232659" h="2739390">
                  <a:moveTo>
                    <a:pt x="2092893" y="1729665"/>
                  </a:moveTo>
                  <a:lnTo>
                    <a:pt x="2232313" y="1729665"/>
                  </a:lnTo>
                  <a:lnTo>
                    <a:pt x="2232313" y="1873870"/>
                  </a:lnTo>
                  <a:lnTo>
                    <a:pt x="2092893" y="1873870"/>
                  </a:lnTo>
                  <a:lnTo>
                    <a:pt x="2092893" y="1729665"/>
                  </a:lnTo>
                </a:path>
                <a:path w="2232659" h="2739390">
                  <a:moveTo>
                    <a:pt x="2092893" y="1873870"/>
                  </a:moveTo>
                  <a:lnTo>
                    <a:pt x="2232313" y="1873870"/>
                  </a:lnTo>
                  <a:lnTo>
                    <a:pt x="2232313" y="2018074"/>
                  </a:lnTo>
                  <a:lnTo>
                    <a:pt x="2092893" y="2018074"/>
                  </a:lnTo>
                  <a:lnTo>
                    <a:pt x="2092893" y="1873870"/>
                  </a:lnTo>
                </a:path>
                <a:path w="2232659" h="2739390">
                  <a:moveTo>
                    <a:pt x="2092893" y="2018074"/>
                  </a:moveTo>
                  <a:lnTo>
                    <a:pt x="2232313" y="2018074"/>
                  </a:lnTo>
                  <a:lnTo>
                    <a:pt x="2232313" y="2162279"/>
                  </a:lnTo>
                  <a:lnTo>
                    <a:pt x="2092893" y="2162279"/>
                  </a:lnTo>
                  <a:lnTo>
                    <a:pt x="2092893" y="2018074"/>
                  </a:lnTo>
                </a:path>
                <a:path w="2232659" h="2739390">
                  <a:moveTo>
                    <a:pt x="2092893" y="2162279"/>
                  </a:moveTo>
                  <a:lnTo>
                    <a:pt x="2232313" y="2162279"/>
                  </a:lnTo>
                  <a:lnTo>
                    <a:pt x="2232313" y="2306484"/>
                  </a:lnTo>
                  <a:lnTo>
                    <a:pt x="2092893" y="2306484"/>
                  </a:lnTo>
                  <a:lnTo>
                    <a:pt x="2092893" y="2162279"/>
                  </a:lnTo>
                </a:path>
                <a:path w="2232659" h="2739390">
                  <a:moveTo>
                    <a:pt x="2092893" y="2306484"/>
                  </a:moveTo>
                  <a:lnTo>
                    <a:pt x="2232313" y="2306484"/>
                  </a:lnTo>
                  <a:lnTo>
                    <a:pt x="2232313" y="2450689"/>
                  </a:lnTo>
                  <a:lnTo>
                    <a:pt x="2092893" y="2450689"/>
                  </a:lnTo>
                  <a:lnTo>
                    <a:pt x="2092893" y="2306484"/>
                  </a:lnTo>
                </a:path>
                <a:path w="2232659" h="2739390">
                  <a:moveTo>
                    <a:pt x="2092893" y="2450689"/>
                  </a:moveTo>
                  <a:lnTo>
                    <a:pt x="2232313" y="2450689"/>
                  </a:lnTo>
                  <a:lnTo>
                    <a:pt x="2232313" y="2594894"/>
                  </a:lnTo>
                  <a:lnTo>
                    <a:pt x="2092893" y="2594894"/>
                  </a:lnTo>
                  <a:lnTo>
                    <a:pt x="2092893" y="245068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2" name="object 372" descr=""/>
            <p:cNvSpPr/>
            <p:nvPr/>
          </p:nvSpPr>
          <p:spPr>
            <a:xfrm>
              <a:off x="10773277" y="570433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3" name="object 373" descr=""/>
            <p:cNvSpPr/>
            <p:nvPr/>
          </p:nvSpPr>
          <p:spPr>
            <a:xfrm>
              <a:off x="10773278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279400" h="2739390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  <a:path w="279400" h="2739390">
                  <a:moveTo>
                    <a:pt x="139420" y="2306484"/>
                  </a:moveTo>
                  <a:lnTo>
                    <a:pt x="278841" y="2306484"/>
                  </a:lnTo>
                  <a:lnTo>
                    <a:pt x="278841" y="2450689"/>
                  </a:lnTo>
                  <a:lnTo>
                    <a:pt x="139420" y="2450689"/>
                  </a:lnTo>
                  <a:lnTo>
                    <a:pt x="139420" y="230648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4" name="object 374" descr=""/>
            <p:cNvSpPr/>
            <p:nvPr/>
          </p:nvSpPr>
          <p:spPr>
            <a:xfrm>
              <a:off x="10912698" y="5560128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5" name="object 375" descr=""/>
            <p:cNvSpPr/>
            <p:nvPr/>
          </p:nvSpPr>
          <p:spPr>
            <a:xfrm>
              <a:off x="10912699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279400" h="2739390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6" name="object 376" descr=""/>
            <p:cNvSpPr/>
            <p:nvPr/>
          </p:nvSpPr>
          <p:spPr>
            <a:xfrm>
              <a:off x="11052120" y="541592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7" name="object 377" descr=""/>
            <p:cNvSpPr/>
            <p:nvPr/>
          </p:nvSpPr>
          <p:spPr>
            <a:xfrm>
              <a:off x="11052119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  <a:path w="279400" h="2739390">
                  <a:moveTo>
                    <a:pt x="139420" y="2162279"/>
                  </a:moveTo>
                  <a:lnTo>
                    <a:pt x="278841" y="2162279"/>
                  </a:lnTo>
                  <a:lnTo>
                    <a:pt x="278841" y="2306484"/>
                  </a:lnTo>
                  <a:lnTo>
                    <a:pt x="139420" y="2306484"/>
                  </a:lnTo>
                  <a:lnTo>
                    <a:pt x="139420" y="2162279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8" name="object 378" descr=""/>
            <p:cNvSpPr/>
            <p:nvPr/>
          </p:nvSpPr>
          <p:spPr>
            <a:xfrm>
              <a:off x="11191539" y="541592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9" name="object 379" descr=""/>
            <p:cNvSpPr/>
            <p:nvPr/>
          </p:nvSpPr>
          <p:spPr>
            <a:xfrm>
              <a:off x="11191540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0" name="object 380" descr=""/>
            <p:cNvSpPr/>
            <p:nvPr/>
          </p:nvSpPr>
          <p:spPr>
            <a:xfrm>
              <a:off x="11330961" y="527171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1" name="object 381" descr=""/>
            <p:cNvSpPr/>
            <p:nvPr/>
          </p:nvSpPr>
          <p:spPr>
            <a:xfrm>
              <a:off x="11330960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2" name="object 382" descr=""/>
            <p:cNvSpPr/>
            <p:nvPr/>
          </p:nvSpPr>
          <p:spPr>
            <a:xfrm>
              <a:off x="11470380" y="527171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3" name="object 383" descr=""/>
            <p:cNvSpPr/>
            <p:nvPr/>
          </p:nvSpPr>
          <p:spPr>
            <a:xfrm>
              <a:off x="11470381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4" name="object 384" descr=""/>
            <p:cNvSpPr/>
            <p:nvPr/>
          </p:nvSpPr>
          <p:spPr>
            <a:xfrm>
              <a:off x="11609801" y="527171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5" name="object 385" descr=""/>
            <p:cNvSpPr/>
            <p:nvPr/>
          </p:nvSpPr>
          <p:spPr>
            <a:xfrm>
              <a:off x="11609801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  <a:path w="279400" h="2739390">
                  <a:moveTo>
                    <a:pt x="139420" y="2018074"/>
                  </a:moveTo>
                  <a:lnTo>
                    <a:pt x="278841" y="2018074"/>
                  </a:lnTo>
                  <a:lnTo>
                    <a:pt x="278841" y="2162279"/>
                  </a:lnTo>
                  <a:lnTo>
                    <a:pt x="139420" y="2162279"/>
                  </a:lnTo>
                  <a:lnTo>
                    <a:pt x="139420" y="201807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6" name="object 386" descr=""/>
            <p:cNvSpPr/>
            <p:nvPr/>
          </p:nvSpPr>
          <p:spPr>
            <a:xfrm>
              <a:off x="11749223" y="527171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7" name="object 387" descr=""/>
            <p:cNvSpPr/>
            <p:nvPr/>
          </p:nvSpPr>
          <p:spPr>
            <a:xfrm>
              <a:off x="11749222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8" name="object 388" descr=""/>
            <p:cNvSpPr/>
            <p:nvPr/>
          </p:nvSpPr>
          <p:spPr>
            <a:xfrm>
              <a:off x="11888642" y="512751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9" name="object 389" descr=""/>
            <p:cNvSpPr/>
            <p:nvPr/>
          </p:nvSpPr>
          <p:spPr>
            <a:xfrm>
              <a:off x="11888642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79400" h="2739390">
                  <a:moveTo>
                    <a:pt x="139420" y="1873870"/>
                  </a:moveTo>
                  <a:lnTo>
                    <a:pt x="278841" y="1873870"/>
                  </a:lnTo>
                  <a:lnTo>
                    <a:pt x="278841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0" name="object 390" descr=""/>
            <p:cNvSpPr/>
            <p:nvPr/>
          </p:nvSpPr>
          <p:spPr>
            <a:xfrm>
              <a:off x="12028064" y="5127514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1" name="object 391" descr=""/>
            <p:cNvSpPr/>
            <p:nvPr/>
          </p:nvSpPr>
          <p:spPr>
            <a:xfrm>
              <a:off x="12028063" y="3109438"/>
              <a:ext cx="280035" cy="2739390"/>
            </a:xfrm>
            <a:custGeom>
              <a:avLst/>
              <a:gdLst/>
              <a:ahLst/>
              <a:cxnLst/>
              <a:rect l="l" t="t" r="r" b="b"/>
              <a:pathLst>
                <a:path w="280034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80034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80034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80034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80034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80034" h="2739390">
                  <a:moveTo>
                    <a:pt x="139420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80034" h="2739390">
                  <a:moveTo>
                    <a:pt x="139420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80034" h="2739390">
                  <a:moveTo>
                    <a:pt x="139420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80034" h="2739390">
                  <a:moveTo>
                    <a:pt x="139420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80034" h="2739390">
                  <a:moveTo>
                    <a:pt x="139420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80034" h="2739390">
                  <a:moveTo>
                    <a:pt x="139420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80034" h="2739390">
                  <a:moveTo>
                    <a:pt x="139420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80034" h="2739390">
                  <a:moveTo>
                    <a:pt x="139420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80034" h="2739390">
                  <a:moveTo>
                    <a:pt x="139420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80034" h="2739390">
                  <a:moveTo>
                    <a:pt x="139420" y="1297050"/>
                  </a:moveTo>
                  <a:lnTo>
                    <a:pt x="279633" y="1297050"/>
                  </a:lnTo>
                  <a:lnTo>
                    <a:pt x="279633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80034" h="2739390">
                  <a:moveTo>
                    <a:pt x="139420" y="1441254"/>
                  </a:moveTo>
                  <a:lnTo>
                    <a:pt x="279633" y="1441254"/>
                  </a:lnTo>
                  <a:lnTo>
                    <a:pt x="279633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80034" h="2739390">
                  <a:moveTo>
                    <a:pt x="139420" y="1585460"/>
                  </a:moveTo>
                  <a:lnTo>
                    <a:pt x="279633" y="1585460"/>
                  </a:lnTo>
                  <a:lnTo>
                    <a:pt x="279633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80034" h="2739390">
                  <a:moveTo>
                    <a:pt x="139420" y="1729665"/>
                  </a:moveTo>
                  <a:lnTo>
                    <a:pt x="279633" y="1729665"/>
                  </a:lnTo>
                  <a:lnTo>
                    <a:pt x="279633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  <a:path w="280034" h="2739390">
                  <a:moveTo>
                    <a:pt x="139420" y="1873870"/>
                  </a:moveTo>
                  <a:lnTo>
                    <a:pt x="279633" y="1873870"/>
                  </a:lnTo>
                  <a:lnTo>
                    <a:pt x="279633" y="2018074"/>
                  </a:lnTo>
                  <a:lnTo>
                    <a:pt x="139420" y="2018074"/>
                  </a:lnTo>
                  <a:lnTo>
                    <a:pt x="139420" y="187387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2" name="object 392" descr=""/>
            <p:cNvSpPr/>
            <p:nvPr/>
          </p:nvSpPr>
          <p:spPr>
            <a:xfrm>
              <a:off x="12167484" y="5127514"/>
              <a:ext cx="140335" cy="144780"/>
            </a:xfrm>
            <a:custGeom>
              <a:avLst/>
              <a:gdLst/>
              <a:ahLst/>
              <a:cxnLst/>
              <a:rect l="l" t="t" r="r" b="b"/>
              <a:pathLst>
                <a:path w="140334" h="144779">
                  <a:moveTo>
                    <a:pt x="0" y="0"/>
                  </a:moveTo>
                  <a:lnTo>
                    <a:pt x="140213" y="0"/>
                  </a:lnTo>
                  <a:lnTo>
                    <a:pt x="140213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3" name="object 393" descr=""/>
            <p:cNvSpPr/>
            <p:nvPr/>
          </p:nvSpPr>
          <p:spPr>
            <a:xfrm>
              <a:off x="12167484" y="3109438"/>
              <a:ext cx="280035" cy="2739390"/>
            </a:xfrm>
            <a:custGeom>
              <a:avLst/>
              <a:gdLst/>
              <a:ahLst/>
              <a:cxnLst/>
              <a:rect l="l" t="t" r="r" b="b"/>
              <a:pathLst>
                <a:path w="280034" h="2739390">
                  <a:moveTo>
                    <a:pt x="0" y="2018074"/>
                  </a:moveTo>
                  <a:lnTo>
                    <a:pt x="140212" y="2018074"/>
                  </a:lnTo>
                  <a:lnTo>
                    <a:pt x="140212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80034" h="2739390">
                  <a:moveTo>
                    <a:pt x="0" y="2162279"/>
                  </a:moveTo>
                  <a:lnTo>
                    <a:pt x="140212" y="2162279"/>
                  </a:lnTo>
                  <a:lnTo>
                    <a:pt x="140212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80034" h="2739390">
                  <a:moveTo>
                    <a:pt x="0" y="2306484"/>
                  </a:moveTo>
                  <a:lnTo>
                    <a:pt x="140212" y="2306484"/>
                  </a:lnTo>
                  <a:lnTo>
                    <a:pt x="140212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80034" h="2739390">
                  <a:moveTo>
                    <a:pt x="0" y="2450689"/>
                  </a:moveTo>
                  <a:lnTo>
                    <a:pt x="140212" y="2450689"/>
                  </a:lnTo>
                  <a:lnTo>
                    <a:pt x="140212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80034" h="2739390">
                  <a:moveTo>
                    <a:pt x="0" y="2594894"/>
                  </a:moveTo>
                  <a:lnTo>
                    <a:pt x="140212" y="2594894"/>
                  </a:lnTo>
                  <a:lnTo>
                    <a:pt x="140212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80034" h="2739390">
                  <a:moveTo>
                    <a:pt x="140212" y="0"/>
                  </a:moveTo>
                  <a:lnTo>
                    <a:pt x="279633" y="0"/>
                  </a:lnTo>
                  <a:lnTo>
                    <a:pt x="279633" y="144204"/>
                  </a:lnTo>
                  <a:lnTo>
                    <a:pt x="140212" y="144204"/>
                  </a:lnTo>
                  <a:lnTo>
                    <a:pt x="140212" y="0"/>
                  </a:lnTo>
                </a:path>
                <a:path w="280034" h="2739390">
                  <a:moveTo>
                    <a:pt x="140212" y="144204"/>
                  </a:moveTo>
                  <a:lnTo>
                    <a:pt x="279633" y="144204"/>
                  </a:lnTo>
                  <a:lnTo>
                    <a:pt x="279633" y="288409"/>
                  </a:lnTo>
                  <a:lnTo>
                    <a:pt x="140212" y="288409"/>
                  </a:lnTo>
                  <a:lnTo>
                    <a:pt x="140212" y="144204"/>
                  </a:lnTo>
                </a:path>
                <a:path w="280034" h="2739390">
                  <a:moveTo>
                    <a:pt x="140212" y="288409"/>
                  </a:moveTo>
                  <a:lnTo>
                    <a:pt x="279633" y="288409"/>
                  </a:lnTo>
                  <a:lnTo>
                    <a:pt x="279633" y="432614"/>
                  </a:lnTo>
                  <a:lnTo>
                    <a:pt x="140212" y="432614"/>
                  </a:lnTo>
                  <a:lnTo>
                    <a:pt x="140212" y="288409"/>
                  </a:lnTo>
                </a:path>
                <a:path w="280034" h="2739390">
                  <a:moveTo>
                    <a:pt x="140212" y="432614"/>
                  </a:moveTo>
                  <a:lnTo>
                    <a:pt x="279633" y="432614"/>
                  </a:lnTo>
                  <a:lnTo>
                    <a:pt x="279633" y="576819"/>
                  </a:lnTo>
                  <a:lnTo>
                    <a:pt x="140212" y="576819"/>
                  </a:lnTo>
                  <a:lnTo>
                    <a:pt x="140212" y="432614"/>
                  </a:lnTo>
                </a:path>
                <a:path w="280034" h="2739390">
                  <a:moveTo>
                    <a:pt x="140212" y="576819"/>
                  </a:moveTo>
                  <a:lnTo>
                    <a:pt x="279633" y="576819"/>
                  </a:lnTo>
                  <a:lnTo>
                    <a:pt x="279633" y="721024"/>
                  </a:lnTo>
                  <a:lnTo>
                    <a:pt x="140212" y="721024"/>
                  </a:lnTo>
                  <a:lnTo>
                    <a:pt x="140212" y="576819"/>
                  </a:lnTo>
                </a:path>
                <a:path w="280034" h="2739390">
                  <a:moveTo>
                    <a:pt x="140212" y="721024"/>
                  </a:moveTo>
                  <a:lnTo>
                    <a:pt x="279633" y="721024"/>
                  </a:lnTo>
                  <a:lnTo>
                    <a:pt x="279633" y="864436"/>
                  </a:lnTo>
                  <a:lnTo>
                    <a:pt x="140212" y="864436"/>
                  </a:lnTo>
                  <a:lnTo>
                    <a:pt x="140212" y="721024"/>
                  </a:lnTo>
                </a:path>
                <a:path w="280034" h="2739390">
                  <a:moveTo>
                    <a:pt x="140212" y="864436"/>
                  </a:moveTo>
                  <a:lnTo>
                    <a:pt x="279633" y="864436"/>
                  </a:lnTo>
                  <a:lnTo>
                    <a:pt x="279633" y="1008641"/>
                  </a:lnTo>
                  <a:lnTo>
                    <a:pt x="140212" y="1008641"/>
                  </a:lnTo>
                  <a:lnTo>
                    <a:pt x="140212" y="864436"/>
                  </a:lnTo>
                </a:path>
                <a:path w="280034" h="2739390">
                  <a:moveTo>
                    <a:pt x="140212" y="1008641"/>
                  </a:moveTo>
                  <a:lnTo>
                    <a:pt x="279633" y="1008641"/>
                  </a:lnTo>
                  <a:lnTo>
                    <a:pt x="279633" y="1152846"/>
                  </a:lnTo>
                  <a:lnTo>
                    <a:pt x="140212" y="1152846"/>
                  </a:lnTo>
                  <a:lnTo>
                    <a:pt x="140212" y="1008641"/>
                  </a:lnTo>
                </a:path>
                <a:path w="280034" h="2739390">
                  <a:moveTo>
                    <a:pt x="140212" y="1152846"/>
                  </a:moveTo>
                  <a:lnTo>
                    <a:pt x="279633" y="1152846"/>
                  </a:lnTo>
                  <a:lnTo>
                    <a:pt x="279633" y="1297050"/>
                  </a:lnTo>
                  <a:lnTo>
                    <a:pt x="140212" y="1297050"/>
                  </a:lnTo>
                  <a:lnTo>
                    <a:pt x="140212" y="1152846"/>
                  </a:lnTo>
                </a:path>
                <a:path w="280034" h="2739390">
                  <a:moveTo>
                    <a:pt x="140212" y="1297050"/>
                  </a:moveTo>
                  <a:lnTo>
                    <a:pt x="279633" y="1297050"/>
                  </a:lnTo>
                  <a:lnTo>
                    <a:pt x="279633" y="1441254"/>
                  </a:lnTo>
                  <a:lnTo>
                    <a:pt x="140212" y="1441254"/>
                  </a:lnTo>
                  <a:lnTo>
                    <a:pt x="140212" y="1297050"/>
                  </a:lnTo>
                </a:path>
                <a:path w="280034" h="2739390">
                  <a:moveTo>
                    <a:pt x="140212" y="1441254"/>
                  </a:moveTo>
                  <a:lnTo>
                    <a:pt x="279633" y="1441254"/>
                  </a:lnTo>
                  <a:lnTo>
                    <a:pt x="279633" y="1585460"/>
                  </a:lnTo>
                  <a:lnTo>
                    <a:pt x="140212" y="1585460"/>
                  </a:lnTo>
                  <a:lnTo>
                    <a:pt x="140212" y="1441254"/>
                  </a:lnTo>
                </a:path>
                <a:path w="280034" h="2739390">
                  <a:moveTo>
                    <a:pt x="140212" y="1585460"/>
                  </a:moveTo>
                  <a:lnTo>
                    <a:pt x="279633" y="1585460"/>
                  </a:lnTo>
                  <a:lnTo>
                    <a:pt x="279633" y="1729665"/>
                  </a:lnTo>
                  <a:lnTo>
                    <a:pt x="140212" y="1729665"/>
                  </a:lnTo>
                  <a:lnTo>
                    <a:pt x="140212" y="1585460"/>
                  </a:lnTo>
                </a:path>
                <a:path w="280034" h="2739390">
                  <a:moveTo>
                    <a:pt x="140212" y="1729665"/>
                  </a:moveTo>
                  <a:lnTo>
                    <a:pt x="279633" y="1729665"/>
                  </a:lnTo>
                  <a:lnTo>
                    <a:pt x="279633" y="1873870"/>
                  </a:lnTo>
                  <a:lnTo>
                    <a:pt x="140212" y="1873870"/>
                  </a:lnTo>
                  <a:lnTo>
                    <a:pt x="140212" y="172966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4" name="object 394" descr=""/>
            <p:cNvSpPr/>
            <p:nvPr/>
          </p:nvSpPr>
          <p:spPr>
            <a:xfrm>
              <a:off x="12307697" y="49833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5" name="object 395" descr=""/>
            <p:cNvSpPr/>
            <p:nvPr/>
          </p:nvSpPr>
          <p:spPr>
            <a:xfrm>
              <a:off x="12307697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  <a:path w="279400" h="2739390">
                  <a:moveTo>
                    <a:pt x="139420" y="1729665"/>
                  </a:moveTo>
                  <a:lnTo>
                    <a:pt x="278841" y="1729665"/>
                  </a:lnTo>
                  <a:lnTo>
                    <a:pt x="278841" y="1873870"/>
                  </a:lnTo>
                  <a:lnTo>
                    <a:pt x="139420" y="1873870"/>
                  </a:lnTo>
                  <a:lnTo>
                    <a:pt x="139420" y="1729665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6" name="object 396" descr=""/>
            <p:cNvSpPr/>
            <p:nvPr/>
          </p:nvSpPr>
          <p:spPr>
            <a:xfrm>
              <a:off x="12447117" y="498330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1" y="0"/>
                  </a:lnTo>
                  <a:lnTo>
                    <a:pt x="139421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7" name="object 397" descr=""/>
            <p:cNvSpPr/>
            <p:nvPr/>
          </p:nvSpPr>
          <p:spPr>
            <a:xfrm>
              <a:off x="12447117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8" name="object 398" descr=""/>
            <p:cNvSpPr/>
            <p:nvPr/>
          </p:nvSpPr>
          <p:spPr>
            <a:xfrm>
              <a:off x="12586539" y="483910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19" y="0"/>
                  </a:lnTo>
                  <a:lnTo>
                    <a:pt x="139419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9" name="object 399" descr=""/>
            <p:cNvSpPr/>
            <p:nvPr/>
          </p:nvSpPr>
          <p:spPr>
            <a:xfrm>
              <a:off x="12586538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  <a:path w="279400" h="2739390">
                  <a:moveTo>
                    <a:pt x="139420" y="1585460"/>
                  </a:moveTo>
                  <a:lnTo>
                    <a:pt x="278841" y="1585460"/>
                  </a:lnTo>
                  <a:lnTo>
                    <a:pt x="278841" y="1729665"/>
                  </a:lnTo>
                  <a:lnTo>
                    <a:pt x="139420" y="1729665"/>
                  </a:lnTo>
                  <a:lnTo>
                    <a:pt x="139420" y="1585460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0" name="object 400" descr=""/>
            <p:cNvSpPr/>
            <p:nvPr/>
          </p:nvSpPr>
          <p:spPr>
            <a:xfrm>
              <a:off x="12725958" y="4839103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5"/>
                  </a:lnTo>
                  <a:lnTo>
                    <a:pt x="0" y="144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1" name="object 401" descr=""/>
            <p:cNvSpPr/>
            <p:nvPr/>
          </p:nvSpPr>
          <p:spPr>
            <a:xfrm>
              <a:off x="12725958" y="3109438"/>
              <a:ext cx="279400" cy="2739390"/>
            </a:xfrm>
            <a:custGeom>
              <a:avLst/>
              <a:gdLst/>
              <a:ahLst/>
              <a:cxnLst/>
              <a:rect l="l" t="t" r="r" b="b"/>
              <a:pathLst>
                <a:path w="279400" h="2739390">
                  <a:moveTo>
                    <a:pt x="0" y="1729665"/>
                  </a:moveTo>
                  <a:lnTo>
                    <a:pt x="139420" y="1729665"/>
                  </a:lnTo>
                  <a:lnTo>
                    <a:pt x="139420" y="1873870"/>
                  </a:lnTo>
                  <a:lnTo>
                    <a:pt x="0" y="1873870"/>
                  </a:lnTo>
                  <a:lnTo>
                    <a:pt x="0" y="1729665"/>
                  </a:lnTo>
                </a:path>
                <a:path w="279400" h="2739390">
                  <a:moveTo>
                    <a:pt x="0" y="1873870"/>
                  </a:moveTo>
                  <a:lnTo>
                    <a:pt x="139420" y="1873870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3870"/>
                  </a:lnTo>
                </a:path>
                <a:path w="279400" h="2739390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279400" h="2739390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279400" h="2739390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279400" h="2739390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279400" h="2739390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279400" h="2739390">
                  <a:moveTo>
                    <a:pt x="139420" y="0"/>
                  </a:moveTo>
                  <a:lnTo>
                    <a:pt x="278841" y="0"/>
                  </a:lnTo>
                  <a:lnTo>
                    <a:pt x="278841" y="144204"/>
                  </a:lnTo>
                  <a:lnTo>
                    <a:pt x="139420" y="144204"/>
                  </a:lnTo>
                  <a:lnTo>
                    <a:pt x="139420" y="0"/>
                  </a:lnTo>
                </a:path>
                <a:path w="279400" h="2739390">
                  <a:moveTo>
                    <a:pt x="139420" y="144204"/>
                  </a:moveTo>
                  <a:lnTo>
                    <a:pt x="278841" y="144204"/>
                  </a:lnTo>
                  <a:lnTo>
                    <a:pt x="278841" y="288409"/>
                  </a:lnTo>
                  <a:lnTo>
                    <a:pt x="139420" y="288409"/>
                  </a:lnTo>
                  <a:lnTo>
                    <a:pt x="139420" y="144204"/>
                  </a:lnTo>
                </a:path>
                <a:path w="279400" h="2739390">
                  <a:moveTo>
                    <a:pt x="139420" y="288409"/>
                  </a:moveTo>
                  <a:lnTo>
                    <a:pt x="278841" y="288409"/>
                  </a:lnTo>
                  <a:lnTo>
                    <a:pt x="278841" y="432614"/>
                  </a:lnTo>
                  <a:lnTo>
                    <a:pt x="139420" y="432614"/>
                  </a:lnTo>
                  <a:lnTo>
                    <a:pt x="139420" y="288409"/>
                  </a:lnTo>
                </a:path>
                <a:path w="279400" h="2739390">
                  <a:moveTo>
                    <a:pt x="139420" y="432614"/>
                  </a:moveTo>
                  <a:lnTo>
                    <a:pt x="278841" y="432614"/>
                  </a:lnTo>
                  <a:lnTo>
                    <a:pt x="278841" y="576819"/>
                  </a:lnTo>
                  <a:lnTo>
                    <a:pt x="139420" y="576819"/>
                  </a:lnTo>
                  <a:lnTo>
                    <a:pt x="139420" y="432614"/>
                  </a:lnTo>
                </a:path>
                <a:path w="279400" h="2739390">
                  <a:moveTo>
                    <a:pt x="139420" y="576819"/>
                  </a:moveTo>
                  <a:lnTo>
                    <a:pt x="278841" y="576819"/>
                  </a:lnTo>
                  <a:lnTo>
                    <a:pt x="278841" y="721024"/>
                  </a:lnTo>
                  <a:lnTo>
                    <a:pt x="139420" y="721024"/>
                  </a:lnTo>
                  <a:lnTo>
                    <a:pt x="139420" y="576819"/>
                  </a:lnTo>
                </a:path>
                <a:path w="279400" h="2739390">
                  <a:moveTo>
                    <a:pt x="139420" y="721024"/>
                  </a:moveTo>
                  <a:lnTo>
                    <a:pt x="278841" y="721024"/>
                  </a:lnTo>
                  <a:lnTo>
                    <a:pt x="278841" y="864436"/>
                  </a:lnTo>
                  <a:lnTo>
                    <a:pt x="139420" y="864436"/>
                  </a:lnTo>
                  <a:lnTo>
                    <a:pt x="139420" y="721024"/>
                  </a:lnTo>
                </a:path>
                <a:path w="279400" h="2739390">
                  <a:moveTo>
                    <a:pt x="139420" y="864436"/>
                  </a:moveTo>
                  <a:lnTo>
                    <a:pt x="278841" y="864436"/>
                  </a:lnTo>
                  <a:lnTo>
                    <a:pt x="278841" y="1008641"/>
                  </a:lnTo>
                  <a:lnTo>
                    <a:pt x="139420" y="1008641"/>
                  </a:lnTo>
                  <a:lnTo>
                    <a:pt x="139420" y="864436"/>
                  </a:lnTo>
                </a:path>
                <a:path w="279400" h="2739390">
                  <a:moveTo>
                    <a:pt x="139420" y="1008641"/>
                  </a:moveTo>
                  <a:lnTo>
                    <a:pt x="278841" y="1008641"/>
                  </a:lnTo>
                  <a:lnTo>
                    <a:pt x="278841" y="1152846"/>
                  </a:lnTo>
                  <a:lnTo>
                    <a:pt x="139420" y="1152846"/>
                  </a:lnTo>
                  <a:lnTo>
                    <a:pt x="139420" y="1008641"/>
                  </a:lnTo>
                </a:path>
                <a:path w="279400" h="2739390">
                  <a:moveTo>
                    <a:pt x="139420" y="1152846"/>
                  </a:moveTo>
                  <a:lnTo>
                    <a:pt x="278841" y="1152846"/>
                  </a:lnTo>
                  <a:lnTo>
                    <a:pt x="278841" y="1297050"/>
                  </a:lnTo>
                  <a:lnTo>
                    <a:pt x="139420" y="1297050"/>
                  </a:lnTo>
                  <a:lnTo>
                    <a:pt x="139420" y="1152846"/>
                  </a:lnTo>
                </a:path>
                <a:path w="279400" h="2739390">
                  <a:moveTo>
                    <a:pt x="139420" y="1297050"/>
                  </a:moveTo>
                  <a:lnTo>
                    <a:pt x="278841" y="1297050"/>
                  </a:lnTo>
                  <a:lnTo>
                    <a:pt x="278841" y="1441254"/>
                  </a:lnTo>
                  <a:lnTo>
                    <a:pt x="139420" y="1441254"/>
                  </a:lnTo>
                  <a:lnTo>
                    <a:pt x="139420" y="1297050"/>
                  </a:lnTo>
                </a:path>
                <a:path w="279400" h="2739390">
                  <a:moveTo>
                    <a:pt x="139420" y="1441254"/>
                  </a:moveTo>
                  <a:lnTo>
                    <a:pt x="278841" y="1441254"/>
                  </a:lnTo>
                  <a:lnTo>
                    <a:pt x="278841" y="1585460"/>
                  </a:lnTo>
                  <a:lnTo>
                    <a:pt x="139420" y="1585460"/>
                  </a:lnTo>
                  <a:lnTo>
                    <a:pt x="139420" y="1441254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2" name="object 402" descr=""/>
            <p:cNvSpPr/>
            <p:nvPr/>
          </p:nvSpPr>
          <p:spPr>
            <a:xfrm>
              <a:off x="12865379" y="4694899"/>
              <a:ext cx="139700" cy="144780"/>
            </a:xfrm>
            <a:custGeom>
              <a:avLst/>
              <a:gdLst/>
              <a:ahLst/>
              <a:cxnLst/>
              <a:rect l="l" t="t" r="r" b="b"/>
              <a:pathLst>
                <a:path w="139700" h="144779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59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3" name="object 403" descr=""/>
            <p:cNvSpPr/>
            <p:nvPr/>
          </p:nvSpPr>
          <p:spPr>
            <a:xfrm>
              <a:off x="12865379" y="4694898"/>
              <a:ext cx="139700" cy="4181475"/>
            </a:xfrm>
            <a:custGeom>
              <a:avLst/>
              <a:gdLst/>
              <a:ahLst/>
              <a:cxnLst/>
              <a:rect l="l" t="t" r="r" b="b"/>
              <a:pathLst>
                <a:path w="139700" h="4181475">
                  <a:moveTo>
                    <a:pt x="0" y="0"/>
                  </a:moveTo>
                  <a:lnTo>
                    <a:pt x="139420" y="0"/>
                  </a:lnTo>
                  <a:lnTo>
                    <a:pt x="139420" y="144204"/>
                  </a:lnTo>
                  <a:lnTo>
                    <a:pt x="0" y="144204"/>
                  </a:lnTo>
                  <a:lnTo>
                    <a:pt x="0" y="0"/>
                  </a:lnTo>
                </a:path>
                <a:path w="139700" h="4181475">
                  <a:moveTo>
                    <a:pt x="0" y="144204"/>
                  </a:moveTo>
                  <a:lnTo>
                    <a:pt x="139420" y="144204"/>
                  </a:lnTo>
                  <a:lnTo>
                    <a:pt x="139420" y="288409"/>
                  </a:lnTo>
                  <a:lnTo>
                    <a:pt x="0" y="288409"/>
                  </a:lnTo>
                  <a:lnTo>
                    <a:pt x="0" y="144204"/>
                  </a:lnTo>
                </a:path>
                <a:path w="139700" h="4181475">
                  <a:moveTo>
                    <a:pt x="0" y="288409"/>
                  </a:moveTo>
                  <a:lnTo>
                    <a:pt x="139420" y="288409"/>
                  </a:lnTo>
                  <a:lnTo>
                    <a:pt x="139420" y="432614"/>
                  </a:lnTo>
                  <a:lnTo>
                    <a:pt x="0" y="432614"/>
                  </a:lnTo>
                  <a:lnTo>
                    <a:pt x="0" y="288409"/>
                  </a:lnTo>
                </a:path>
                <a:path w="139700" h="4181475">
                  <a:moveTo>
                    <a:pt x="0" y="432614"/>
                  </a:moveTo>
                  <a:lnTo>
                    <a:pt x="139420" y="432614"/>
                  </a:lnTo>
                  <a:lnTo>
                    <a:pt x="139420" y="576819"/>
                  </a:lnTo>
                  <a:lnTo>
                    <a:pt x="0" y="576819"/>
                  </a:lnTo>
                  <a:lnTo>
                    <a:pt x="0" y="432614"/>
                  </a:lnTo>
                </a:path>
                <a:path w="139700" h="4181475">
                  <a:moveTo>
                    <a:pt x="0" y="576819"/>
                  </a:moveTo>
                  <a:lnTo>
                    <a:pt x="139420" y="576819"/>
                  </a:lnTo>
                  <a:lnTo>
                    <a:pt x="139420" y="721024"/>
                  </a:lnTo>
                  <a:lnTo>
                    <a:pt x="0" y="721024"/>
                  </a:lnTo>
                  <a:lnTo>
                    <a:pt x="0" y="576819"/>
                  </a:lnTo>
                </a:path>
                <a:path w="139700" h="4181475">
                  <a:moveTo>
                    <a:pt x="0" y="721024"/>
                  </a:moveTo>
                  <a:lnTo>
                    <a:pt x="139420" y="721024"/>
                  </a:lnTo>
                  <a:lnTo>
                    <a:pt x="139420" y="865228"/>
                  </a:lnTo>
                  <a:lnTo>
                    <a:pt x="0" y="865228"/>
                  </a:lnTo>
                  <a:lnTo>
                    <a:pt x="0" y="721024"/>
                  </a:lnTo>
                </a:path>
                <a:path w="139700" h="4181475">
                  <a:moveTo>
                    <a:pt x="0" y="865228"/>
                  </a:moveTo>
                  <a:lnTo>
                    <a:pt x="139420" y="865228"/>
                  </a:lnTo>
                  <a:lnTo>
                    <a:pt x="139420" y="1009433"/>
                  </a:lnTo>
                  <a:lnTo>
                    <a:pt x="0" y="1009433"/>
                  </a:lnTo>
                  <a:lnTo>
                    <a:pt x="0" y="865228"/>
                  </a:lnTo>
                </a:path>
                <a:path w="139700" h="4181475">
                  <a:moveTo>
                    <a:pt x="0" y="1009433"/>
                  </a:moveTo>
                  <a:lnTo>
                    <a:pt x="139420" y="1009433"/>
                  </a:lnTo>
                  <a:lnTo>
                    <a:pt x="139420" y="1153638"/>
                  </a:lnTo>
                  <a:lnTo>
                    <a:pt x="0" y="1153638"/>
                  </a:lnTo>
                  <a:lnTo>
                    <a:pt x="0" y="1009433"/>
                  </a:lnTo>
                </a:path>
                <a:path w="139700" h="4181475">
                  <a:moveTo>
                    <a:pt x="0" y="1153638"/>
                  </a:moveTo>
                  <a:lnTo>
                    <a:pt x="139420" y="1153638"/>
                  </a:lnTo>
                  <a:lnTo>
                    <a:pt x="139420" y="1297843"/>
                  </a:lnTo>
                  <a:lnTo>
                    <a:pt x="0" y="1297843"/>
                  </a:lnTo>
                  <a:lnTo>
                    <a:pt x="0" y="1153638"/>
                  </a:lnTo>
                </a:path>
                <a:path w="139700" h="4181475">
                  <a:moveTo>
                    <a:pt x="0" y="1297843"/>
                  </a:moveTo>
                  <a:lnTo>
                    <a:pt x="139420" y="1297843"/>
                  </a:lnTo>
                  <a:lnTo>
                    <a:pt x="139420" y="1442048"/>
                  </a:lnTo>
                  <a:lnTo>
                    <a:pt x="0" y="1442048"/>
                  </a:lnTo>
                  <a:lnTo>
                    <a:pt x="0" y="1297843"/>
                  </a:lnTo>
                </a:path>
                <a:path w="139700" h="4181475">
                  <a:moveTo>
                    <a:pt x="0" y="1442048"/>
                  </a:moveTo>
                  <a:lnTo>
                    <a:pt x="139420" y="1442048"/>
                  </a:lnTo>
                  <a:lnTo>
                    <a:pt x="139420" y="1586252"/>
                  </a:lnTo>
                  <a:lnTo>
                    <a:pt x="0" y="1586252"/>
                  </a:lnTo>
                  <a:lnTo>
                    <a:pt x="0" y="1442048"/>
                  </a:lnTo>
                </a:path>
                <a:path w="139700" h="4181475">
                  <a:moveTo>
                    <a:pt x="0" y="1586252"/>
                  </a:moveTo>
                  <a:lnTo>
                    <a:pt x="139420" y="1586252"/>
                  </a:lnTo>
                  <a:lnTo>
                    <a:pt x="139420" y="1730457"/>
                  </a:lnTo>
                  <a:lnTo>
                    <a:pt x="0" y="1730457"/>
                  </a:lnTo>
                  <a:lnTo>
                    <a:pt x="0" y="1586252"/>
                  </a:lnTo>
                </a:path>
                <a:path w="139700" h="4181475">
                  <a:moveTo>
                    <a:pt x="0" y="1730457"/>
                  </a:moveTo>
                  <a:lnTo>
                    <a:pt x="139420" y="1730457"/>
                  </a:lnTo>
                  <a:lnTo>
                    <a:pt x="139420" y="1874662"/>
                  </a:lnTo>
                  <a:lnTo>
                    <a:pt x="0" y="1874662"/>
                  </a:lnTo>
                  <a:lnTo>
                    <a:pt x="0" y="1730457"/>
                  </a:lnTo>
                </a:path>
                <a:path w="139700" h="4181475">
                  <a:moveTo>
                    <a:pt x="0" y="1874662"/>
                  </a:moveTo>
                  <a:lnTo>
                    <a:pt x="139420" y="1874662"/>
                  </a:lnTo>
                  <a:lnTo>
                    <a:pt x="139420" y="2018074"/>
                  </a:lnTo>
                  <a:lnTo>
                    <a:pt x="0" y="2018074"/>
                  </a:lnTo>
                  <a:lnTo>
                    <a:pt x="0" y="1874662"/>
                  </a:lnTo>
                </a:path>
                <a:path w="139700" h="4181475">
                  <a:moveTo>
                    <a:pt x="0" y="2018074"/>
                  </a:moveTo>
                  <a:lnTo>
                    <a:pt x="139420" y="2018074"/>
                  </a:lnTo>
                  <a:lnTo>
                    <a:pt x="139420" y="2162279"/>
                  </a:lnTo>
                  <a:lnTo>
                    <a:pt x="0" y="2162279"/>
                  </a:lnTo>
                  <a:lnTo>
                    <a:pt x="0" y="2018074"/>
                  </a:lnTo>
                </a:path>
                <a:path w="139700" h="4181475">
                  <a:moveTo>
                    <a:pt x="0" y="2162279"/>
                  </a:moveTo>
                  <a:lnTo>
                    <a:pt x="139420" y="2162279"/>
                  </a:lnTo>
                  <a:lnTo>
                    <a:pt x="139420" y="2306484"/>
                  </a:lnTo>
                  <a:lnTo>
                    <a:pt x="0" y="2306484"/>
                  </a:lnTo>
                  <a:lnTo>
                    <a:pt x="0" y="2162279"/>
                  </a:lnTo>
                </a:path>
                <a:path w="139700" h="4181475">
                  <a:moveTo>
                    <a:pt x="0" y="2306484"/>
                  </a:moveTo>
                  <a:lnTo>
                    <a:pt x="139420" y="2306484"/>
                  </a:lnTo>
                  <a:lnTo>
                    <a:pt x="139420" y="2450689"/>
                  </a:lnTo>
                  <a:lnTo>
                    <a:pt x="0" y="2450689"/>
                  </a:lnTo>
                  <a:lnTo>
                    <a:pt x="0" y="2306484"/>
                  </a:lnTo>
                </a:path>
                <a:path w="139700" h="4181475">
                  <a:moveTo>
                    <a:pt x="0" y="2450689"/>
                  </a:moveTo>
                  <a:lnTo>
                    <a:pt x="139420" y="2450689"/>
                  </a:lnTo>
                  <a:lnTo>
                    <a:pt x="139420" y="2594894"/>
                  </a:lnTo>
                  <a:lnTo>
                    <a:pt x="0" y="2594894"/>
                  </a:lnTo>
                  <a:lnTo>
                    <a:pt x="0" y="2450689"/>
                  </a:lnTo>
                </a:path>
                <a:path w="139700" h="4181475">
                  <a:moveTo>
                    <a:pt x="0" y="2594894"/>
                  </a:moveTo>
                  <a:lnTo>
                    <a:pt x="139420" y="2594894"/>
                  </a:lnTo>
                  <a:lnTo>
                    <a:pt x="139420" y="2739098"/>
                  </a:lnTo>
                  <a:lnTo>
                    <a:pt x="0" y="2739098"/>
                  </a:lnTo>
                  <a:lnTo>
                    <a:pt x="0" y="2594894"/>
                  </a:lnTo>
                </a:path>
                <a:path w="139700" h="4181475">
                  <a:moveTo>
                    <a:pt x="0" y="2739098"/>
                  </a:moveTo>
                  <a:lnTo>
                    <a:pt x="139420" y="2739098"/>
                  </a:lnTo>
                  <a:lnTo>
                    <a:pt x="139420" y="2883303"/>
                  </a:lnTo>
                  <a:lnTo>
                    <a:pt x="0" y="2883303"/>
                  </a:lnTo>
                  <a:lnTo>
                    <a:pt x="0" y="2739098"/>
                  </a:lnTo>
                </a:path>
                <a:path w="139700" h="4181475">
                  <a:moveTo>
                    <a:pt x="0" y="2883303"/>
                  </a:moveTo>
                  <a:lnTo>
                    <a:pt x="139420" y="2883303"/>
                  </a:lnTo>
                  <a:lnTo>
                    <a:pt x="139420" y="3027508"/>
                  </a:lnTo>
                  <a:lnTo>
                    <a:pt x="0" y="3027508"/>
                  </a:lnTo>
                  <a:lnTo>
                    <a:pt x="0" y="2883303"/>
                  </a:lnTo>
                </a:path>
                <a:path w="139700" h="4181475">
                  <a:moveTo>
                    <a:pt x="0" y="3027508"/>
                  </a:moveTo>
                  <a:lnTo>
                    <a:pt x="139420" y="3027508"/>
                  </a:lnTo>
                  <a:lnTo>
                    <a:pt x="139420" y="3171713"/>
                  </a:lnTo>
                  <a:lnTo>
                    <a:pt x="0" y="3171713"/>
                  </a:lnTo>
                  <a:lnTo>
                    <a:pt x="0" y="3027508"/>
                  </a:lnTo>
                </a:path>
                <a:path w="139700" h="4181475">
                  <a:moveTo>
                    <a:pt x="0" y="3171713"/>
                  </a:moveTo>
                  <a:lnTo>
                    <a:pt x="139420" y="3171713"/>
                  </a:lnTo>
                  <a:lnTo>
                    <a:pt x="139420" y="3315918"/>
                  </a:lnTo>
                  <a:lnTo>
                    <a:pt x="0" y="3315918"/>
                  </a:lnTo>
                  <a:lnTo>
                    <a:pt x="0" y="3171713"/>
                  </a:lnTo>
                </a:path>
                <a:path w="139700" h="4181475">
                  <a:moveTo>
                    <a:pt x="0" y="3315918"/>
                  </a:moveTo>
                  <a:lnTo>
                    <a:pt x="139420" y="3315918"/>
                  </a:lnTo>
                  <a:lnTo>
                    <a:pt x="139420" y="3460122"/>
                  </a:lnTo>
                  <a:lnTo>
                    <a:pt x="0" y="3460122"/>
                  </a:lnTo>
                  <a:lnTo>
                    <a:pt x="0" y="3315918"/>
                  </a:lnTo>
                </a:path>
                <a:path w="139700" h="4181475">
                  <a:moveTo>
                    <a:pt x="0" y="3460122"/>
                  </a:moveTo>
                  <a:lnTo>
                    <a:pt x="139420" y="3460122"/>
                  </a:lnTo>
                  <a:lnTo>
                    <a:pt x="139420" y="3604327"/>
                  </a:lnTo>
                  <a:lnTo>
                    <a:pt x="0" y="3604327"/>
                  </a:lnTo>
                  <a:lnTo>
                    <a:pt x="0" y="3460122"/>
                  </a:lnTo>
                </a:path>
                <a:path w="139700" h="4181475">
                  <a:moveTo>
                    <a:pt x="0" y="3604327"/>
                  </a:moveTo>
                  <a:lnTo>
                    <a:pt x="139420" y="3604327"/>
                  </a:lnTo>
                  <a:lnTo>
                    <a:pt x="139420" y="3748532"/>
                  </a:lnTo>
                  <a:lnTo>
                    <a:pt x="0" y="3748532"/>
                  </a:lnTo>
                  <a:lnTo>
                    <a:pt x="0" y="3604327"/>
                  </a:lnTo>
                </a:path>
                <a:path w="139700" h="4181475">
                  <a:moveTo>
                    <a:pt x="0" y="3748532"/>
                  </a:moveTo>
                  <a:lnTo>
                    <a:pt x="139420" y="3748532"/>
                  </a:lnTo>
                  <a:lnTo>
                    <a:pt x="139420" y="3892737"/>
                  </a:lnTo>
                  <a:lnTo>
                    <a:pt x="0" y="3892737"/>
                  </a:lnTo>
                  <a:lnTo>
                    <a:pt x="0" y="3748532"/>
                  </a:lnTo>
                </a:path>
                <a:path w="139700" h="4181475">
                  <a:moveTo>
                    <a:pt x="0" y="3892737"/>
                  </a:moveTo>
                  <a:lnTo>
                    <a:pt x="139420" y="3892737"/>
                  </a:lnTo>
                  <a:lnTo>
                    <a:pt x="139420" y="4036942"/>
                  </a:lnTo>
                  <a:lnTo>
                    <a:pt x="0" y="4036942"/>
                  </a:lnTo>
                  <a:lnTo>
                    <a:pt x="0" y="3892737"/>
                  </a:lnTo>
                </a:path>
                <a:path w="139700" h="4181475">
                  <a:moveTo>
                    <a:pt x="0" y="4036942"/>
                  </a:moveTo>
                  <a:lnTo>
                    <a:pt x="139420" y="4036942"/>
                  </a:lnTo>
                  <a:lnTo>
                    <a:pt x="139420" y="4181146"/>
                  </a:lnTo>
                  <a:lnTo>
                    <a:pt x="0" y="4181146"/>
                  </a:lnTo>
                  <a:lnTo>
                    <a:pt x="0" y="4036942"/>
                  </a:lnTo>
                </a:path>
              </a:pathLst>
            </a:custGeom>
            <a:ln w="3175">
              <a:solidFill>
                <a:srgbClr val="A7A6A5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4" name="object 404" descr=""/>
            <p:cNvSpPr/>
            <p:nvPr/>
          </p:nvSpPr>
          <p:spPr>
            <a:xfrm>
              <a:off x="8830678" y="3401453"/>
              <a:ext cx="3171825" cy="3729990"/>
            </a:xfrm>
            <a:custGeom>
              <a:avLst/>
              <a:gdLst/>
              <a:ahLst/>
              <a:cxnLst/>
              <a:rect l="l" t="t" r="r" b="b"/>
              <a:pathLst>
                <a:path w="3171825" h="3729990">
                  <a:moveTo>
                    <a:pt x="127063" y="64185"/>
                  </a:moveTo>
                  <a:lnTo>
                    <a:pt x="113157" y="27736"/>
                  </a:lnTo>
                  <a:lnTo>
                    <a:pt x="101371" y="16903"/>
                  </a:lnTo>
                  <a:lnTo>
                    <a:pt x="101371" y="64185"/>
                  </a:lnTo>
                  <a:lnTo>
                    <a:pt x="100266" y="74701"/>
                  </a:lnTo>
                  <a:lnTo>
                    <a:pt x="75133" y="104660"/>
                  </a:lnTo>
                  <a:lnTo>
                    <a:pt x="43942" y="111366"/>
                  </a:lnTo>
                  <a:lnTo>
                    <a:pt x="28498" y="109550"/>
                  </a:lnTo>
                  <a:lnTo>
                    <a:pt x="31445" y="53644"/>
                  </a:lnTo>
                  <a:lnTo>
                    <a:pt x="31724" y="27813"/>
                  </a:lnTo>
                  <a:lnTo>
                    <a:pt x="33972" y="27432"/>
                  </a:lnTo>
                  <a:lnTo>
                    <a:pt x="36715" y="27152"/>
                  </a:lnTo>
                  <a:lnTo>
                    <a:pt x="43167" y="26784"/>
                  </a:lnTo>
                  <a:lnTo>
                    <a:pt x="46850" y="26682"/>
                  </a:lnTo>
                  <a:lnTo>
                    <a:pt x="50965" y="26682"/>
                  </a:lnTo>
                  <a:lnTo>
                    <a:pt x="91884" y="43040"/>
                  </a:lnTo>
                  <a:lnTo>
                    <a:pt x="101371" y="64185"/>
                  </a:lnTo>
                  <a:lnTo>
                    <a:pt x="101371" y="16903"/>
                  </a:lnTo>
                  <a:lnTo>
                    <a:pt x="54190" y="0"/>
                  </a:lnTo>
                  <a:lnTo>
                    <a:pt x="46139" y="0"/>
                  </a:lnTo>
                  <a:lnTo>
                    <a:pt x="39357" y="241"/>
                  </a:lnTo>
                  <a:lnTo>
                    <a:pt x="28308" y="1168"/>
                  </a:lnTo>
                  <a:lnTo>
                    <a:pt x="24053" y="1879"/>
                  </a:lnTo>
                  <a:lnTo>
                    <a:pt x="21056" y="2806"/>
                  </a:lnTo>
                  <a:lnTo>
                    <a:pt x="14033" y="1689"/>
                  </a:lnTo>
                  <a:lnTo>
                    <a:pt x="9448" y="5245"/>
                  </a:lnTo>
                  <a:lnTo>
                    <a:pt x="7289" y="13487"/>
                  </a:lnTo>
                  <a:lnTo>
                    <a:pt x="6172" y="17703"/>
                  </a:lnTo>
                  <a:lnTo>
                    <a:pt x="5613" y="24434"/>
                  </a:lnTo>
                  <a:lnTo>
                    <a:pt x="5511" y="56591"/>
                  </a:lnTo>
                  <a:lnTo>
                    <a:pt x="5308" y="63309"/>
                  </a:lnTo>
                  <a:lnTo>
                    <a:pt x="4699" y="76403"/>
                  </a:lnTo>
                  <a:lnTo>
                    <a:pt x="3771" y="92379"/>
                  </a:lnTo>
                  <a:lnTo>
                    <a:pt x="2514" y="111366"/>
                  </a:lnTo>
                  <a:lnTo>
                    <a:pt x="1409" y="128930"/>
                  </a:lnTo>
                  <a:lnTo>
                    <a:pt x="622" y="144513"/>
                  </a:lnTo>
                  <a:lnTo>
                    <a:pt x="152" y="158000"/>
                  </a:lnTo>
                  <a:lnTo>
                    <a:pt x="50" y="165544"/>
                  </a:lnTo>
                  <a:lnTo>
                    <a:pt x="0" y="214401"/>
                  </a:lnTo>
                  <a:lnTo>
                    <a:pt x="1206" y="217563"/>
                  </a:lnTo>
                  <a:lnTo>
                    <a:pt x="6083" y="222719"/>
                  </a:lnTo>
                  <a:lnTo>
                    <a:pt x="9169" y="224002"/>
                  </a:lnTo>
                  <a:lnTo>
                    <a:pt x="16560" y="224002"/>
                  </a:lnTo>
                  <a:lnTo>
                    <a:pt x="19608" y="222719"/>
                  </a:lnTo>
                  <a:lnTo>
                    <a:pt x="24472" y="217563"/>
                  </a:lnTo>
                  <a:lnTo>
                    <a:pt x="25692" y="214401"/>
                  </a:lnTo>
                  <a:lnTo>
                    <a:pt x="25755" y="186105"/>
                  </a:lnTo>
                  <a:lnTo>
                    <a:pt x="25971" y="165544"/>
                  </a:lnTo>
                  <a:lnTo>
                    <a:pt x="26314" y="148971"/>
                  </a:lnTo>
                  <a:lnTo>
                    <a:pt x="26809" y="136372"/>
                  </a:lnTo>
                  <a:lnTo>
                    <a:pt x="35610" y="137579"/>
                  </a:lnTo>
                  <a:lnTo>
                    <a:pt x="41325" y="138188"/>
                  </a:lnTo>
                  <a:lnTo>
                    <a:pt x="43942" y="138188"/>
                  </a:lnTo>
                  <a:lnTo>
                    <a:pt x="59918" y="137033"/>
                  </a:lnTo>
                  <a:lnTo>
                    <a:pt x="100672" y="119659"/>
                  </a:lnTo>
                  <a:lnTo>
                    <a:pt x="109207" y="111366"/>
                  </a:lnTo>
                  <a:lnTo>
                    <a:pt x="112217" y="108445"/>
                  </a:lnTo>
                  <a:lnTo>
                    <a:pt x="120459" y="95465"/>
                  </a:lnTo>
                  <a:lnTo>
                    <a:pt x="125412" y="80708"/>
                  </a:lnTo>
                  <a:lnTo>
                    <a:pt x="127063" y="64185"/>
                  </a:lnTo>
                  <a:close/>
                </a:path>
                <a:path w="3171825" h="3729990">
                  <a:moveTo>
                    <a:pt x="264020" y="3693706"/>
                  </a:moveTo>
                  <a:lnTo>
                    <a:pt x="262851" y="3690378"/>
                  </a:lnTo>
                  <a:lnTo>
                    <a:pt x="260515" y="3687483"/>
                  </a:lnTo>
                  <a:lnTo>
                    <a:pt x="257797" y="3684295"/>
                  </a:lnTo>
                  <a:lnTo>
                    <a:pt x="254419" y="3682708"/>
                  </a:lnTo>
                  <a:lnTo>
                    <a:pt x="248996" y="3682708"/>
                  </a:lnTo>
                  <a:lnTo>
                    <a:pt x="247497" y="3682936"/>
                  </a:lnTo>
                  <a:lnTo>
                    <a:pt x="219100" y="3691128"/>
                  </a:lnTo>
                  <a:lnTo>
                    <a:pt x="194729" y="3696576"/>
                  </a:lnTo>
                  <a:lnTo>
                    <a:pt x="172770" y="3699764"/>
                  </a:lnTo>
                  <a:lnTo>
                    <a:pt x="153238" y="3700678"/>
                  </a:lnTo>
                  <a:lnTo>
                    <a:pt x="153111" y="3696576"/>
                  </a:lnTo>
                  <a:lnTo>
                    <a:pt x="153225" y="3690378"/>
                  </a:lnTo>
                  <a:lnTo>
                    <a:pt x="153327" y="3687800"/>
                  </a:lnTo>
                  <a:lnTo>
                    <a:pt x="154076" y="3680041"/>
                  </a:lnTo>
                  <a:lnTo>
                    <a:pt x="155905" y="3658692"/>
                  </a:lnTo>
                  <a:lnTo>
                    <a:pt x="157568" y="3625278"/>
                  </a:lnTo>
                  <a:lnTo>
                    <a:pt x="158750" y="3590086"/>
                  </a:lnTo>
                  <a:lnTo>
                    <a:pt x="159461" y="3552621"/>
                  </a:lnTo>
                  <a:lnTo>
                    <a:pt x="159689" y="3514318"/>
                  </a:lnTo>
                  <a:lnTo>
                    <a:pt x="159689" y="3510292"/>
                  </a:lnTo>
                  <a:lnTo>
                    <a:pt x="158356" y="3506876"/>
                  </a:lnTo>
                  <a:lnTo>
                    <a:pt x="153022" y="3501263"/>
                  </a:lnTo>
                  <a:lnTo>
                    <a:pt x="149682" y="3499853"/>
                  </a:lnTo>
                  <a:lnTo>
                    <a:pt x="141719" y="3499853"/>
                  </a:lnTo>
                  <a:lnTo>
                    <a:pt x="138430" y="3501263"/>
                  </a:lnTo>
                  <a:lnTo>
                    <a:pt x="133083" y="3506876"/>
                  </a:lnTo>
                  <a:lnTo>
                    <a:pt x="131749" y="3510292"/>
                  </a:lnTo>
                  <a:lnTo>
                    <a:pt x="131749" y="3514318"/>
                  </a:lnTo>
                  <a:lnTo>
                    <a:pt x="131521" y="3553104"/>
                  </a:lnTo>
                  <a:lnTo>
                    <a:pt x="130810" y="3590086"/>
                  </a:lnTo>
                  <a:lnTo>
                    <a:pt x="129705" y="3623970"/>
                  </a:lnTo>
                  <a:lnTo>
                    <a:pt x="128104" y="3657003"/>
                  </a:lnTo>
                  <a:lnTo>
                    <a:pt x="125526" y="3699764"/>
                  </a:lnTo>
                  <a:lnTo>
                    <a:pt x="125412" y="3714280"/>
                  </a:lnTo>
                  <a:lnTo>
                    <a:pt x="128104" y="3721189"/>
                  </a:lnTo>
                  <a:lnTo>
                    <a:pt x="137833" y="3728021"/>
                  </a:lnTo>
                  <a:lnTo>
                    <a:pt x="144627" y="3729469"/>
                  </a:lnTo>
                  <a:lnTo>
                    <a:pt x="154076" y="3729469"/>
                  </a:lnTo>
                  <a:lnTo>
                    <a:pt x="205193" y="3723995"/>
                  </a:lnTo>
                  <a:lnTo>
                    <a:pt x="245973" y="3714280"/>
                  </a:lnTo>
                  <a:lnTo>
                    <a:pt x="264020" y="3700678"/>
                  </a:lnTo>
                  <a:lnTo>
                    <a:pt x="264020" y="3693706"/>
                  </a:lnTo>
                  <a:close/>
                </a:path>
                <a:path w="3171825" h="3729990">
                  <a:moveTo>
                    <a:pt x="271729" y="150698"/>
                  </a:moveTo>
                  <a:lnTo>
                    <a:pt x="265645" y="111620"/>
                  </a:lnTo>
                  <a:lnTo>
                    <a:pt x="245605" y="83756"/>
                  </a:lnTo>
                  <a:lnTo>
                    <a:pt x="245605" y="158000"/>
                  </a:lnTo>
                  <a:lnTo>
                    <a:pt x="244563" y="167525"/>
                  </a:lnTo>
                  <a:lnTo>
                    <a:pt x="221424" y="197878"/>
                  </a:lnTo>
                  <a:lnTo>
                    <a:pt x="207835" y="200545"/>
                  </a:lnTo>
                  <a:lnTo>
                    <a:pt x="199517" y="200545"/>
                  </a:lnTo>
                  <a:lnTo>
                    <a:pt x="175679" y="169024"/>
                  </a:lnTo>
                  <a:lnTo>
                    <a:pt x="174980" y="159397"/>
                  </a:lnTo>
                  <a:lnTo>
                    <a:pt x="175552" y="149504"/>
                  </a:lnTo>
                  <a:lnTo>
                    <a:pt x="197904" y="108356"/>
                  </a:lnTo>
                  <a:lnTo>
                    <a:pt x="216268" y="103505"/>
                  </a:lnTo>
                  <a:lnTo>
                    <a:pt x="229844" y="106959"/>
                  </a:lnTo>
                  <a:lnTo>
                    <a:pt x="239255" y="117195"/>
                  </a:lnTo>
                  <a:lnTo>
                    <a:pt x="244513" y="134213"/>
                  </a:lnTo>
                  <a:lnTo>
                    <a:pt x="245605" y="158000"/>
                  </a:lnTo>
                  <a:lnTo>
                    <a:pt x="245605" y="83756"/>
                  </a:lnTo>
                  <a:lnTo>
                    <a:pt x="242773" y="81419"/>
                  </a:lnTo>
                  <a:lnTo>
                    <a:pt x="231279" y="76606"/>
                  </a:lnTo>
                  <a:lnTo>
                    <a:pt x="218097" y="74993"/>
                  </a:lnTo>
                  <a:lnTo>
                    <a:pt x="201510" y="76784"/>
                  </a:lnTo>
                  <a:lnTo>
                    <a:pt x="163334" y="103505"/>
                  </a:lnTo>
                  <a:lnTo>
                    <a:pt x="148005" y="144005"/>
                  </a:lnTo>
                  <a:lnTo>
                    <a:pt x="147320" y="159397"/>
                  </a:lnTo>
                  <a:lnTo>
                    <a:pt x="148945" y="174929"/>
                  </a:lnTo>
                  <a:lnTo>
                    <a:pt x="167259" y="211505"/>
                  </a:lnTo>
                  <a:lnTo>
                    <a:pt x="207835" y="228917"/>
                  </a:lnTo>
                  <a:lnTo>
                    <a:pt x="221919" y="227355"/>
                  </a:lnTo>
                  <a:lnTo>
                    <a:pt x="255435" y="203923"/>
                  </a:lnTo>
                  <a:lnTo>
                    <a:pt x="270548" y="165709"/>
                  </a:lnTo>
                  <a:lnTo>
                    <a:pt x="271729" y="150698"/>
                  </a:lnTo>
                  <a:close/>
                </a:path>
                <a:path w="3171825" h="3729990">
                  <a:moveTo>
                    <a:pt x="325005" y="3582568"/>
                  </a:moveTo>
                  <a:lnTo>
                    <a:pt x="323723" y="3579152"/>
                  </a:lnTo>
                  <a:lnTo>
                    <a:pt x="318579" y="3573907"/>
                  </a:lnTo>
                  <a:lnTo>
                    <a:pt x="315277" y="3572599"/>
                  </a:lnTo>
                  <a:lnTo>
                    <a:pt x="307225" y="3572599"/>
                  </a:lnTo>
                  <a:lnTo>
                    <a:pt x="303923" y="3573907"/>
                  </a:lnTo>
                  <a:lnTo>
                    <a:pt x="298780" y="3579152"/>
                  </a:lnTo>
                  <a:lnTo>
                    <a:pt x="297484" y="3582568"/>
                  </a:lnTo>
                  <a:lnTo>
                    <a:pt x="297395" y="3593795"/>
                  </a:lnTo>
                  <a:lnTo>
                    <a:pt x="297141" y="3601618"/>
                  </a:lnTo>
                  <a:lnTo>
                    <a:pt x="296697" y="3610267"/>
                  </a:lnTo>
                  <a:lnTo>
                    <a:pt x="295465" y="3629177"/>
                  </a:lnTo>
                  <a:lnTo>
                    <a:pt x="295033" y="3637813"/>
                  </a:lnTo>
                  <a:lnTo>
                    <a:pt x="294767" y="3645636"/>
                  </a:lnTo>
                  <a:lnTo>
                    <a:pt x="294678" y="3658273"/>
                  </a:lnTo>
                  <a:lnTo>
                    <a:pt x="294843" y="3666667"/>
                  </a:lnTo>
                  <a:lnTo>
                    <a:pt x="295503" y="3689045"/>
                  </a:lnTo>
                  <a:lnTo>
                    <a:pt x="295668" y="3697452"/>
                  </a:lnTo>
                  <a:lnTo>
                    <a:pt x="295668" y="3707180"/>
                  </a:lnTo>
                  <a:lnTo>
                    <a:pt x="296951" y="3710559"/>
                  </a:lnTo>
                  <a:lnTo>
                    <a:pt x="302094" y="3715804"/>
                  </a:lnTo>
                  <a:lnTo>
                    <a:pt x="305396" y="3717112"/>
                  </a:lnTo>
                  <a:lnTo>
                    <a:pt x="313537" y="3717112"/>
                  </a:lnTo>
                  <a:lnTo>
                    <a:pt x="316865" y="3715804"/>
                  </a:lnTo>
                  <a:lnTo>
                    <a:pt x="321919" y="3710559"/>
                  </a:lnTo>
                  <a:lnTo>
                    <a:pt x="323176" y="3707180"/>
                  </a:lnTo>
                  <a:lnTo>
                    <a:pt x="323176" y="3697452"/>
                  </a:lnTo>
                  <a:lnTo>
                    <a:pt x="323024" y="3689045"/>
                  </a:lnTo>
                  <a:lnTo>
                    <a:pt x="322364" y="3666667"/>
                  </a:lnTo>
                  <a:lnTo>
                    <a:pt x="322199" y="3658273"/>
                  </a:lnTo>
                  <a:lnTo>
                    <a:pt x="322287" y="3645636"/>
                  </a:lnTo>
                  <a:lnTo>
                    <a:pt x="322554" y="3637813"/>
                  </a:lnTo>
                  <a:lnTo>
                    <a:pt x="322986" y="3629177"/>
                  </a:lnTo>
                  <a:lnTo>
                    <a:pt x="324218" y="3610267"/>
                  </a:lnTo>
                  <a:lnTo>
                    <a:pt x="324662" y="3601618"/>
                  </a:lnTo>
                  <a:lnTo>
                    <a:pt x="324916" y="3593795"/>
                  </a:lnTo>
                  <a:lnTo>
                    <a:pt x="325005" y="3582568"/>
                  </a:lnTo>
                  <a:close/>
                </a:path>
                <a:path w="3171825" h="3729990">
                  <a:moveTo>
                    <a:pt x="332308" y="3517823"/>
                  </a:moveTo>
                  <a:lnTo>
                    <a:pt x="330695" y="3513988"/>
                  </a:lnTo>
                  <a:lnTo>
                    <a:pt x="324231" y="3507625"/>
                  </a:lnTo>
                  <a:lnTo>
                    <a:pt x="320370" y="3506038"/>
                  </a:lnTo>
                  <a:lnTo>
                    <a:pt x="311391" y="3506038"/>
                  </a:lnTo>
                  <a:lnTo>
                    <a:pt x="307505" y="3507625"/>
                  </a:lnTo>
                  <a:lnTo>
                    <a:pt x="300951" y="3513988"/>
                  </a:lnTo>
                  <a:lnTo>
                    <a:pt x="299313" y="3517823"/>
                  </a:lnTo>
                  <a:lnTo>
                    <a:pt x="299313" y="3526815"/>
                  </a:lnTo>
                  <a:lnTo>
                    <a:pt x="300951" y="3530650"/>
                  </a:lnTo>
                  <a:lnTo>
                    <a:pt x="307505" y="3537026"/>
                  </a:lnTo>
                  <a:lnTo>
                    <a:pt x="311391" y="3538613"/>
                  </a:lnTo>
                  <a:lnTo>
                    <a:pt x="320370" y="3538613"/>
                  </a:lnTo>
                  <a:lnTo>
                    <a:pt x="324231" y="3537026"/>
                  </a:lnTo>
                  <a:lnTo>
                    <a:pt x="330695" y="3530650"/>
                  </a:lnTo>
                  <a:lnTo>
                    <a:pt x="332308" y="3526815"/>
                  </a:lnTo>
                  <a:lnTo>
                    <a:pt x="332308" y="3517823"/>
                  </a:lnTo>
                  <a:close/>
                </a:path>
                <a:path w="3171825" h="3729990">
                  <a:moveTo>
                    <a:pt x="342442" y="86791"/>
                  </a:moveTo>
                  <a:lnTo>
                    <a:pt x="341147" y="83375"/>
                  </a:lnTo>
                  <a:lnTo>
                    <a:pt x="336003" y="78130"/>
                  </a:lnTo>
                  <a:lnTo>
                    <a:pt x="332701" y="76822"/>
                  </a:lnTo>
                  <a:lnTo>
                    <a:pt x="324650" y="76822"/>
                  </a:lnTo>
                  <a:lnTo>
                    <a:pt x="321348" y="78130"/>
                  </a:lnTo>
                  <a:lnTo>
                    <a:pt x="316204" y="83375"/>
                  </a:lnTo>
                  <a:lnTo>
                    <a:pt x="314921" y="86791"/>
                  </a:lnTo>
                  <a:lnTo>
                    <a:pt x="314833" y="98018"/>
                  </a:lnTo>
                  <a:lnTo>
                    <a:pt x="314566" y="105841"/>
                  </a:lnTo>
                  <a:lnTo>
                    <a:pt x="314121" y="114477"/>
                  </a:lnTo>
                  <a:lnTo>
                    <a:pt x="312902" y="133400"/>
                  </a:lnTo>
                  <a:lnTo>
                    <a:pt x="312458" y="142036"/>
                  </a:lnTo>
                  <a:lnTo>
                    <a:pt x="312191" y="149860"/>
                  </a:lnTo>
                  <a:lnTo>
                    <a:pt x="312102" y="162483"/>
                  </a:lnTo>
                  <a:lnTo>
                    <a:pt x="312267" y="170891"/>
                  </a:lnTo>
                  <a:lnTo>
                    <a:pt x="312928" y="193268"/>
                  </a:lnTo>
                  <a:lnTo>
                    <a:pt x="313093" y="201676"/>
                  </a:lnTo>
                  <a:lnTo>
                    <a:pt x="313093" y="211404"/>
                  </a:lnTo>
                  <a:lnTo>
                    <a:pt x="314375" y="214782"/>
                  </a:lnTo>
                  <a:lnTo>
                    <a:pt x="319532" y="220027"/>
                  </a:lnTo>
                  <a:lnTo>
                    <a:pt x="322821" y="221335"/>
                  </a:lnTo>
                  <a:lnTo>
                    <a:pt x="330974" y="221335"/>
                  </a:lnTo>
                  <a:lnTo>
                    <a:pt x="334289" y="220027"/>
                  </a:lnTo>
                  <a:lnTo>
                    <a:pt x="339344" y="214782"/>
                  </a:lnTo>
                  <a:lnTo>
                    <a:pt x="340614" y="211404"/>
                  </a:lnTo>
                  <a:lnTo>
                    <a:pt x="340614" y="201676"/>
                  </a:lnTo>
                  <a:lnTo>
                    <a:pt x="340448" y="193268"/>
                  </a:lnTo>
                  <a:lnTo>
                    <a:pt x="339788" y="170891"/>
                  </a:lnTo>
                  <a:lnTo>
                    <a:pt x="339623" y="162483"/>
                  </a:lnTo>
                  <a:lnTo>
                    <a:pt x="339712" y="149860"/>
                  </a:lnTo>
                  <a:lnTo>
                    <a:pt x="339979" y="142036"/>
                  </a:lnTo>
                  <a:lnTo>
                    <a:pt x="340423" y="133400"/>
                  </a:lnTo>
                  <a:lnTo>
                    <a:pt x="341642" y="114477"/>
                  </a:lnTo>
                  <a:lnTo>
                    <a:pt x="342087" y="105841"/>
                  </a:lnTo>
                  <a:lnTo>
                    <a:pt x="342353" y="98018"/>
                  </a:lnTo>
                  <a:lnTo>
                    <a:pt x="342442" y="86791"/>
                  </a:lnTo>
                  <a:close/>
                </a:path>
                <a:path w="3171825" h="3729990">
                  <a:moveTo>
                    <a:pt x="349732" y="22047"/>
                  </a:moveTo>
                  <a:lnTo>
                    <a:pt x="348119" y="18211"/>
                  </a:lnTo>
                  <a:lnTo>
                    <a:pt x="341668" y="11849"/>
                  </a:lnTo>
                  <a:lnTo>
                    <a:pt x="337807" y="10248"/>
                  </a:lnTo>
                  <a:lnTo>
                    <a:pt x="328815" y="10248"/>
                  </a:lnTo>
                  <a:lnTo>
                    <a:pt x="324929" y="11849"/>
                  </a:lnTo>
                  <a:lnTo>
                    <a:pt x="318376" y="18211"/>
                  </a:lnTo>
                  <a:lnTo>
                    <a:pt x="316738" y="22047"/>
                  </a:lnTo>
                  <a:lnTo>
                    <a:pt x="316738" y="31038"/>
                  </a:lnTo>
                  <a:lnTo>
                    <a:pt x="318376" y="34874"/>
                  </a:lnTo>
                  <a:lnTo>
                    <a:pt x="324929" y="41249"/>
                  </a:lnTo>
                  <a:lnTo>
                    <a:pt x="328815" y="42837"/>
                  </a:lnTo>
                  <a:lnTo>
                    <a:pt x="337807" y="42837"/>
                  </a:lnTo>
                  <a:lnTo>
                    <a:pt x="341668" y="41249"/>
                  </a:lnTo>
                  <a:lnTo>
                    <a:pt x="348119" y="34874"/>
                  </a:lnTo>
                  <a:lnTo>
                    <a:pt x="349732" y="31038"/>
                  </a:lnTo>
                  <a:lnTo>
                    <a:pt x="349732" y="22047"/>
                  </a:lnTo>
                  <a:close/>
                </a:path>
                <a:path w="3171825" h="3729990">
                  <a:moveTo>
                    <a:pt x="491591" y="3712476"/>
                  </a:moveTo>
                  <a:lnTo>
                    <a:pt x="491401" y="3706152"/>
                  </a:lnTo>
                  <a:lnTo>
                    <a:pt x="490842" y="3699218"/>
                  </a:lnTo>
                  <a:lnTo>
                    <a:pt x="489902" y="3691293"/>
                  </a:lnTo>
                  <a:lnTo>
                    <a:pt x="487260" y="3673691"/>
                  </a:lnTo>
                  <a:lnTo>
                    <a:pt x="486308" y="3665728"/>
                  </a:lnTo>
                  <a:lnTo>
                    <a:pt x="485749" y="3658628"/>
                  </a:lnTo>
                  <a:lnTo>
                    <a:pt x="485660" y="3655707"/>
                  </a:lnTo>
                  <a:lnTo>
                    <a:pt x="485698" y="3624986"/>
                  </a:lnTo>
                  <a:lnTo>
                    <a:pt x="485076" y="3612997"/>
                  </a:lnTo>
                  <a:lnTo>
                    <a:pt x="466852" y="3571227"/>
                  </a:lnTo>
                  <a:lnTo>
                    <a:pt x="447789" y="3566287"/>
                  </a:lnTo>
                  <a:lnTo>
                    <a:pt x="435444" y="3568242"/>
                  </a:lnTo>
                  <a:lnTo>
                    <a:pt x="423252" y="3574148"/>
                  </a:lnTo>
                  <a:lnTo>
                    <a:pt x="411226" y="3583978"/>
                  </a:lnTo>
                  <a:lnTo>
                    <a:pt x="399351" y="3597745"/>
                  </a:lnTo>
                  <a:lnTo>
                    <a:pt x="398932" y="3581311"/>
                  </a:lnTo>
                  <a:lnTo>
                    <a:pt x="398081" y="3569131"/>
                  </a:lnTo>
                  <a:lnTo>
                    <a:pt x="393357" y="3563048"/>
                  </a:lnTo>
                  <a:lnTo>
                    <a:pt x="380822" y="3563048"/>
                  </a:lnTo>
                  <a:lnTo>
                    <a:pt x="377520" y="3564344"/>
                  </a:lnTo>
                  <a:lnTo>
                    <a:pt x="372186" y="3569487"/>
                  </a:lnTo>
                  <a:lnTo>
                    <a:pt x="370852" y="3572789"/>
                  </a:lnTo>
                  <a:lnTo>
                    <a:pt x="370903" y="3581311"/>
                  </a:lnTo>
                  <a:lnTo>
                    <a:pt x="371005" y="3583978"/>
                  </a:lnTo>
                  <a:lnTo>
                    <a:pt x="371678" y="3596551"/>
                  </a:lnTo>
                  <a:lnTo>
                    <a:pt x="371805" y="3605161"/>
                  </a:lnTo>
                  <a:lnTo>
                    <a:pt x="371703" y="3611422"/>
                  </a:lnTo>
                  <a:lnTo>
                    <a:pt x="371322" y="3620757"/>
                  </a:lnTo>
                  <a:lnTo>
                    <a:pt x="370687" y="3631476"/>
                  </a:lnTo>
                  <a:lnTo>
                    <a:pt x="368871" y="3656304"/>
                  </a:lnTo>
                  <a:lnTo>
                    <a:pt x="368261" y="3666515"/>
                  </a:lnTo>
                  <a:lnTo>
                    <a:pt x="367944" y="3674338"/>
                  </a:lnTo>
                  <a:lnTo>
                    <a:pt x="367830" y="3679291"/>
                  </a:lnTo>
                  <a:lnTo>
                    <a:pt x="367753" y="3686492"/>
                  </a:lnTo>
                  <a:lnTo>
                    <a:pt x="368058" y="3690709"/>
                  </a:lnTo>
                  <a:lnTo>
                    <a:pt x="369277" y="3701948"/>
                  </a:lnTo>
                  <a:lnTo>
                    <a:pt x="369582" y="3706152"/>
                  </a:lnTo>
                  <a:lnTo>
                    <a:pt x="369582" y="3713175"/>
                  </a:lnTo>
                  <a:lnTo>
                    <a:pt x="370852" y="3716591"/>
                  </a:lnTo>
                  <a:lnTo>
                    <a:pt x="375907" y="3721836"/>
                  </a:lnTo>
                  <a:lnTo>
                    <a:pt x="379222" y="3723157"/>
                  </a:lnTo>
                  <a:lnTo>
                    <a:pt x="387362" y="3723157"/>
                  </a:lnTo>
                  <a:lnTo>
                    <a:pt x="390664" y="3721836"/>
                  </a:lnTo>
                  <a:lnTo>
                    <a:pt x="395820" y="3716591"/>
                  </a:lnTo>
                  <a:lnTo>
                    <a:pt x="397103" y="3713175"/>
                  </a:lnTo>
                  <a:lnTo>
                    <a:pt x="397103" y="3706152"/>
                  </a:lnTo>
                  <a:lnTo>
                    <a:pt x="396824" y="3701948"/>
                  </a:lnTo>
                  <a:lnTo>
                    <a:pt x="395693" y="3690709"/>
                  </a:lnTo>
                  <a:lnTo>
                    <a:pt x="395414" y="3686492"/>
                  </a:lnTo>
                  <a:lnTo>
                    <a:pt x="395414" y="3679291"/>
                  </a:lnTo>
                  <a:lnTo>
                    <a:pt x="395630" y="3675761"/>
                  </a:lnTo>
                  <a:lnTo>
                    <a:pt x="395744" y="3674338"/>
                  </a:lnTo>
                  <a:lnTo>
                    <a:pt x="396913" y="3664547"/>
                  </a:lnTo>
                  <a:lnTo>
                    <a:pt x="397332" y="3659949"/>
                  </a:lnTo>
                  <a:lnTo>
                    <a:pt x="411632" y="3622383"/>
                  </a:lnTo>
                  <a:lnTo>
                    <a:pt x="435838" y="3597745"/>
                  </a:lnTo>
                  <a:lnTo>
                    <a:pt x="440016" y="3595814"/>
                  </a:lnTo>
                  <a:lnTo>
                    <a:pt x="459028" y="3624986"/>
                  </a:lnTo>
                  <a:lnTo>
                    <a:pt x="459028" y="3627602"/>
                  </a:lnTo>
                  <a:lnTo>
                    <a:pt x="458838" y="3632568"/>
                  </a:lnTo>
                  <a:lnTo>
                    <a:pt x="458203" y="3644595"/>
                  </a:lnTo>
                  <a:lnTo>
                    <a:pt x="458101" y="3655707"/>
                  </a:lnTo>
                  <a:lnTo>
                    <a:pt x="463943" y="3713175"/>
                  </a:lnTo>
                  <a:lnTo>
                    <a:pt x="464972" y="3721976"/>
                  </a:lnTo>
                  <a:lnTo>
                    <a:pt x="469506" y="3726383"/>
                  </a:lnTo>
                  <a:lnTo>
                    <a:pt x="481584" y="3726383"/>
                  </a:lnTo>
                  <a:lnTo>
                    <a:pt x="484924" y="3725087"/>
                  </a:lnTo>
                  <a:lnTo>
                    <a:pt x="490270" y="3719944"/>
                  </a:lnTo>
                  <a:lnTo>
                    <a:pt x="491591" y="3716591"/>
                  </a:lnTo>
                  <a:lnTo>
                    <a:pt x="491591" y="3712476"/>
                  </a:lnTo>
                  <a:close/>
                </a:path>
                <a:path w="3171825" h="3729990">
                  <a:moveTo>
                    <a:pt x="509028" y="216700"/>
                  </a:moveTo>
                  <a:lnTo>
                    <a:pt x="508825" y="210375"/>
                  </a:lnTo>
                  <a:lnTo>
                    <a:pt x="508266" y="203441"/>
                  </a:lnTo>
                  <a:lnTo>
                    <a:pt x="507326" y="195516"/>
                  </a:lnTo>
                  <a:lnTo>
                    <a:pt x="504685" y="177901"/>
                  </a:lnTo>
                  <a:lnTo>
                    <a:pt x="503745" y="169951"/>
                  </a:lnTo>
                  <a:lnTo>
                    <a:pt x="503174" y="162839"/>
                  </a:lnTo>
                  <a:lnTo>
                    <a:pt x="503085" y="159931"/>
                  </a:lnTo>
                  <a:lnTo>
                    <a:pt x="503123" y="129209"/>
                  </a:lnTo>
                  <a:lnTo>
                    <a:pt x="502500" y="117221"/>
                  </a:lnTo>
                  <a:lnTo>
                    <a:pt x="484276" y="75450"/>
                  </a:lnTo>
                  <a:lnTo>
                    <a:pt x="465213" y="70497"/>
                  </a:lnTo>
                  <a:lnTo>
                    <a:pt x="452869" y="72466"/>
                  </a:lnTo>
                  <a:lnTo>
                    <a:pt x="440677" y="78371"/>
                  </a:lnTo>
                  <a:lnTo>
                    <a:pt x="428650" y="88201"/>
                  </a:lnTo>
                  <a:lnTo>
                    <a:pt x="416775" y="101955"/>
                  </a:lnTo>
                  <a:lnTo>
                    <a:pt x="416356" y="85534"/>
                  </a:lnTo>
                  <a:lnTo>
                    <a:pt x="415518" y="73355"/>
                  </a:lnTo>
                  <a:lnTo>
                    <a:pt x="410781" y="67271"/>
                  </a:lnTo>
                  <a:lnTo>
                    <a:pt x="398246" y="67271"/>
                  </a:lnTo>
                  <a:lnTo>
                    <a:pt x="394944" y="68554"/>
                  </a:lnTo>
                  <a:lnTo>
                    <a:pt x="389610" y="73710"/>
                  </a:lnTo>
                  <a:lnTo>
                    <a:pt x="388277" y="77012"/>
                  </a:lnTo>
                  <a:lnTo>
                    <a:pt x="388327" y="85534"/>
                  </a:lnTo>
                  <a:lnTo>
                    <a:pt x="388429" y="88201"/>
                  </a:lnTo>
                  <a:lnTo>
                    <a:pt x="389115" y="100761"/>
                  </a:lnTo>
                  <a:lnTo>
                    <a:pt x="389229" y="109372"/>
                  </a:lnTo>
                  <a:lnTo>
                    <a:pt x="389128" y="115646"/>
                  </a:lnTo>
                  <a:lnTo>
                    <a:pt x="388747" y="124980"/>
                  </a:lnTo>
                  <a:lnTo>
                    <a:pt x="388112" y="135699"/>
                  </a:lnTo>
                  <a:lnTo>
                    <a:pt x="386295" y="160528"/>
                  </a:lnTo>
                  <a:lnTo>
                    <a:pt x="385686" y="170738"/>
                  </a:lnTo>
                  <a:lnTo>
                    <a:pt x="385368" y="178562"/>
                  </a:lnTo>
                  <a:lnTo>
                    <a:pt x="385254" y="183515"/>
                  </a:lnTo>
                  <a:lnTo>
                    <a:pt x="385191" y="190715"/>
                  </a:lnTo>
                  <a:lnTo>
                    <a:pt x="385495" y="194932"/>
                  </a:lnTo>
                  <a:lnTo>
                    <a:pt x="386702" y="206171"/>
                  </a:lnTo>
                  <a:lnTo>
                    <a:pt x="387007" y="210375"/>
                  </a:lnTo>
                  <a:lnTo>
                    <a:pt x="387007" y="217398"/>
                  </a:lnTo>
                  <a:lnTo>
                    <a:pt x="388277" y="220814"/>
                  </a:lnTo>
                  <a:lnTo>
                    <a:pt x="393331" y="226060"/>
                  </a:lnTo>
                  <a:lnTo>
                    <a:pt x="396646" y="227368"/>
                  </a:lnTo>
                  <a:lnTo>
                    <a:pt x="404799" y="227368"/>
                  </a:lnTo>
                  <a:lnTo>
                    <a:pt x="408101" y="226060"/>
                  </a:lnTo>
                  <a:lnTo>
                    <a:pt x="413245" y="220814"/>
                  </a:lnTo>
                  <a:lnTo>
                    <a:pt x="414528" y="217398"/>
                  </a:lnTo>
                  <a:lnTo>
                    <a:pt x="414528" y="210375"/>
                  </a:lnTo>
                  <a:lnTo>
                    <a:pt x="414248" y="206171"/>
                  </a:lnTo>
                  <a:lnTo>
                    <a:pt x="413131" y="194932"/>
                  </a:lnTo>
                  <a:lnTo>
                    <a:pt x="412851" y="190715"/>
                  </a:lnTo>
                  <a:lnTo>
                    <a:pt x="412851" y="183515"/>
                  </a:lnTo>
                  <a:lnTo>
                    <a:pt x="413067" y="179984"/>
                  </a:lnTo>
                  <a:lnTo>
                    <a:pt x="413169" y="178562"/>
                  </a:lnTo>
                  <a:lnTo>
                    <a:pt x="414350" y="168757"/>
                  </a:lnTo>
                  <a:lnTo>
                    <a:pt x="414769" y="164172"/>
                  </a:lnTo>
                  <a:lnTo>
                    <a:pt x="429056" y="126606"/>
                  </a:lnTo>
                  <a:lnTo>
                    <a:pt x="457441" y="100037"/>
                  </a:lnTo>
                  <a:lnTo>
                    <a:pt x="465213" y="98869"/>
                  </a:lnTo>
                  <a:lnTo>
                    <a:pt x="470128" y="100761"/>
                  </a:lnTo>
                  <a:lnTo>
                    <a:pt x="473646" y="106451"/>
                  </a:lnTo>
                  <a:lnTo>
                    <a:pt x="475754" y="115938"/>
                  </a:lnTo>
                  <a:lnTo>
                    <a:pt x="476453" y="129209"/>
                  </a:lnTo>
                  <a:lnTo>
                    <a:pt x="476453" y="131826"/>
                  </a:lnTo>
                  <a:lnTo>
                    <a:pt x="476262" y="136791"/>
                  </a:lnTo>
                  <a:lnTo>
                    <a:pt x="475627" y="148818"/>
                  </a:lnTo>
                  <a:lnTo>
                    <a:pt x="475538" y="159931"/>
                  </a:lnTo>
                  <a:lnTo>
                    <a:pt x="481368" y="217398"/>
                  </a:lnTo>
                  <a:lnTo>
                    <a:pt x="482396" y="226199"/>
                  </a:lnTo>
                  <a:lnTo>
                    <a:pt x="486930" y="230606"/>
                  </a:lnTo>
                  <a:lnTo>
                    <a:pt x="499008" y="230606"/>
                  </a:lnTo>
                  <a:lnTo>
                    <a:pt x="502361" y="229311"/>
                  </a:lnTo>
                  <a:lnTo>
                    <a:pt x="507695" y="224167"/>
                  </a:lnTo>
                  <a:lnTo>
                    <a:pt x="509028" y="220814"/>
                  </a:lnTo>
                  <a:lnTo>
                    <a:pt x="509028" y="216700"/>
                  </a:lnTo>
                  <a:close/>
                </a:path>
                <a:path w="3171825" h="3729990">
                  <a:moveTo>
                    <a:pt x="644702" y="79870"/>
                  </a:moveTo>
                  <a:lnTo>
                    <a:pt x="641845" y="75463"/>
                  </a:lnTo>
                  <a:lnTo>
                    <a:pt x="639140" y="74574"/>
                  </a:lnTo>
                  <a:lnTo>
                    <a:pt x="638708" y="74434"/>
                  </a:lnTo>
                  <a:lnTo>
                    <a:pt x="636143" y="73596"/>
                  </a:lnTo>
                  <a:lnTo>
                    <a:pt x="633145" y="72656"/>
                  </a:lnTo>
                  <a:lnTo>
                    <a:pt x="626783" y="72186"/>
                  </a:lnTo>
                  <a:lnTo>
                    <a:pt x="615353" y="72186"/>
                  </a:lnTo>
                  <a:lnTo>
                    <a:pt x="608711" y="72936"/>
                  </a:lnTo>
                  <a:lnTo>
                    <a:pt x="597103" y="74434"/>
                  </a:lnTo>
                  <a:lnTo>
                    <a:pt x="597242" y="65722"/>
                  </a:lnTo>
                  <a:lnTo>
                    <a:pt x="597522" y="57581"/>
                  </a:lnTo>
                  <a:lnTo>
                    <a:pt x="597522" y="52717"/>
                  </a:lnTo>
                  <a:lnTo>
                    <a:pt x="597382" y="48552"/>
                  </a:lnTo>
                  <a:lnTo>
                    <a:pt x="597103" y="45085"/>
                  </a:lnTo>
                  <a:lnTo>
                    <a:pt x="595706" y="31318"/>
                  </a:lnTo>
                  <a:lnTo>
                    <a:pt x="590791" y="24434"/>
                  </a:lnTo>
                  <a:lnTo>
                    <a:pt x="578434" y="24434"/>
                  </a:lnTo>
                  <a:lnTo>
                    <a:pt x="575106" y="25730"/>
                  </a:lnTo>
                  <a:lnTo>
                    <a:pt x="569683" y="30873"/>
                  </a:lnTo>
                  <a:lnTo>
                    <a:pt x="568325" y="34124"/>
                  </a:lnTo>
                  <a:lnTo>
                    <a:pt x="568452" y="45085"/>
                  </a:lnTo>
                  <a:lnTo>
                    <a:pt x="568591" y="48552"/>
                  </a:lnTo>
                  <a:lnTo>
                    <a:pt x="569379" y="63411"/>
                  </a:lnTo>
                  <a:lnTo>
                    <a:pt x="569582" y="69799"/>
                  </a:lnTo>
                  <a:lnTo>
                    <a:pt x="569582" y="74574"/>
                  </a:lnTo>
                  <a:lnTo>
                    <a:pt x="540105" y="72186"/>
                  </a:lnTo>
                  <a:lnTo>
                    <a:pt x="536168" y="72186"/>
                  </a:lnTo>
                  <a:lnTo>
                    <a:pt x="532942" y="73545"/>
                  </a:lnTo>
                  <a:lnTo>
                    <a:pt x="527888" y="78981"/>
                  </a:lnTo>
                  <a:lnTo>
                    <a:pt x="526618" y="82397"/>
                  </a:lnTo>
                  <a:lnTo>
                    <a:pt x="526618" y="94653"/>
                  </a:lnTo>
                  <a:lnTo>
                    <a:pt x="564489" y="102501"/>
                  </a:lnTo>
                  <a:lnTo>
                    <a:pt x="570293" y="102806"/>
                  </a:lnTo>
                  <a:lnTo>
                    <a:pt x="573100" y="184823"/>
                  </a:lnTo>
                  <a:lnTo>
                    <a:pt x="573100" y="188379"/>
                  </a:lnTo>
                  <a:lnTo>
                    <a:pt x="572960" y="193713"/>
                  </a:lnTo>
                  <a:lnTo>
                    <a:pt x="572389" y="207949"/>
                  </a:lnTo>
                  <a:lnTo>
                    <a:pt x="572274" y="212318"/>
                  </a:lnTo>
                  <a:lnTo>
                    <a:pt x="572249" y="220484"/>
                  </a:lnTo>
                  <a:lnTo>
                    <a:pt x="573633" y="223532"/>
                  </a:lnTo>
                  <a:lnTo>
                    <a:pt x="579158" y="228396"/>
                  </a:lnTo>
                  <a:lnTo>
                    <a:pt x="582409" y="229616"/>
                  </a:lnTo>
                  <a:lnTo>
                    <a:pt x="586155" y="229616"/>
                  </a:lnTo>
                  <a:lnTo>
                    <a:pt x="592810" y="227698"/>
                  </a:lnTo>
                  <a:lnTo>
                    <a:pt x="597496" y="221932"/>
                  </a:lnTo>
                  <a:lnTo>
                    <a:pt x="600189" y="212318"/>
                  </a:lnTo>
                  <a:lnTo>
                    <a:pt x="600900" y="198856"/>
                  </a:lnTo>
                  <a:lnTo>
                    <a:pt x="600595" y="184823"/>
                  </a:lnTo>
                  <a:lnTo>
                    <a:pt x="597954" y="102527"/>
                  </a:lnTo>
                  <a:lnTo>
                    <a:pt x="608520" y="101117"/>
                  </a:lnTo>
                  <a:lnTo>
                    <a:pt x="614895" y="100418"/>
                  </a:lnTo>
                  <a:lnTo>
                    <a:pt x="619010" y="100418"/>
                  </a:lnTo>
                  <a:lnTo>
                    <a:pt x="621322" y="100507"/>
                  </a:lnTo>
                  <a:lnTo>
                    <a:pt x="626656" y="100888"/>
                  </a:lnTo>
                  <a:lnTo>
                    <a:pt x="628980" y="100977"/>
                  </a:lnTo>
                  <a:lnTo>
                    <a:pt x="634974" y="100977"/>
                  </a:lnTo>
                  <a:lnTo>
                    <a:pt x="636358" y="100418"/>
                  </a:lnTo>
                  <a:lnTo>
                    <a:pt x="638263" y="99644"/>
                  </a:lnTo>
                  <a:lnTo>
                    <a:pt x="643420" y="94310"/>
                  </a:lnTo>
                  <a:lnTo>
                    <a:pt x="644702" y="90906"/>
                  </a:lnTo>
                  <a:lnTo>
                    <a:pt x="644702" y="79870"/>
                  </a:lnTo>
                  <a:close/>
                </a:path>
                <a:path w="3171825" h="3729990">
                  <a:moveTo>
                    <a:pt x="652132" y="3683216"/>
                  </a:moveTo>
                  <a:lnTo>
                    <a:pt x="650836" y="3680345"/>
                  </a:lnTo>
                  <a:lnTo>
                    <a:pt x="645693" y="3675380"/>
                  </a:lnTo>
                  <a:lnTo>
                    <a:pt x="642772" y="3674135"/>
                  </a:lnTo>
                  <a:lnTo>
                    <a:pt x="635838" y="3674135"/>
                  </a:lnTo>
                  <a:lnTo>
                    <a:pt x="632421" y="3676637"/>
                  </a:lnTo>
                  <a:lnTo>
                    <a:pt x="626059" y="3686657"/>
                  </a:lnTo>
                  <a:lnTo>
                    <a:pt x="618947" y="3690709"/>
                  </a:lnTo>
                  <a:lnTo>
                    <a:pt x="599198" y="3696233"/>
                  </a:lnTo>
                  <a:lnTo>
                    <a:pt x="591616" y="3697452"/>
                  </a:lnTo>
                  <a:lnTo>
                    <a:pt x="585152" y="3697452"/>
                  </a:lnTo>
                  <a:lnTo>
                    <a:pt x="547090" y="3684219"/>
                  </a:lnTo>
                  <a:lnTo>
                    <a:pt x="538251" y="3673995"/>
                  </a:lnTo>
                  <a:lnTo>
                    <a:pt x="592772" y="3648151"/>
                  </a:lnTo>
                  <a:lnTo>
                    <a:pt x="602284" y="3643592"/>
                  </a:lnTo>
                  <a:lnTo>
                    <a:pt x="633564" y="3620706"/>
                  </a:lnTo>
                  <a:lnTo>
                    <a:pt x="637527" y="3607295"/>
                  </a:lnTo>
                  <a:lnTo>
                    <a:pt x="636435" y="3598253"/>
                  </a:lnTo>
                  <a:lnTo>
                    <a:pt x="615200" y="3575685"/>
                  </a:lnTo>
                  <a:lnTo>
                    <a:pt x="615200" y="3606165"/>
                  </a:lnTo>
                  <a:lnTo>
                    <a:pt x="608876" y="3610927"/>
                  </a:lnTo>
                  <a:lnTo>
                    <a:pt x="600735" y="3616096"/>
                  </a:lnTo>
                  <a:lnTo>
                    <a:pt x="590765" y="3621671"/>
                  </a:lnTo>
                  <a:lnTo>
                    <a:pt x="578980" y="3627653"/>
                  </a:lnTo>
                  <a:lnTo>
                    <a:pt x="535876" y="3648151"/>
                  </a:lnTo>
                  <a:lnTo>
                    <a:pt x="539038" y="3635654"/>
                  </a:lnTo>
                  <a:lnTo>
                    <a:pt x="558901" y="3602393"/>
                  </a:lnTo>
                  <a:lnTo>
                    <a:pt x="581367" y="3594925"/>
                  </a:lnTo>
                  <a:lnTo>
                    <a:pt x="591642" y="3595636"/>
                  </a:lnTo>
                  <a:lnTo>
                    <a:pt x="600697" y="3597745"/>
                  </a:lnTo>
                  <a:lnTo>
                    <a:pt x="608558" y="3601250"/>
                  </a:lnTo>
                  <a:lnTo>
                    <a:pt x="615200" y="3606165"/>
                  </a:lnTo>
                  <a:lnTo>
                    <a:pt x="615200" y="3575685"/>
                  </a:lnTo>
                  <a:lnTo>
                    <a:pt x="611505" y="3574072"/>
                  </a:lnTo>
                  <a:lnTo>
                    <a:pt x="602526" y="3571621"/>
                  </a:lnTo>
                  <a:lnTo>
                    <a:pt x="592480" y="3570147"/>
                  </a:lnTo>
                  <a:lnTo>
                    <a:pt x="581367" y="3569652"/>
                  </a:lnTo>
                  <a:lnTo>
                    <a:pt x="566089" y="3571341"/>
                  </a:lnTo>
                  <a:lnTo>
                    <a:pt x="529971" y="3596614"/>
                  </a:lnTo>
                  <a:lnTo>
                    <a:pt x="513384" y="3640328"/>
                  </a:lnTo>
                  <a:lnTo>
                    <a:pt x="512279" y="3657841"/>
                  </a:lnTo>
                  <a:lnTo>
                    <a:pt x="513626" y="3672763"/>
                  </a:lnTo>
                  <a:lnTo>
                    <a:pt x="533768" y="3707003"/>
                  </a:lnTo>
                  <a:lnTo>
                    <a:pt x="570039" y="3721874"/>
                  </a:lnTo>
                  <a:lnTo>
                    <a:pt x="585152" y="3722865"/>
                  </a:lnTo>
                  <a:lnTo>
                    <a:pt x="595401" y="3722268"/>
                  </a:lnTo>
                  <a:lnTo>
                    <a:pt x="637984" y="3707434"/>
                  </a:lnTo>
                  <a:lnTo>
                    <a:pt x="648233" y="3697452"/>
                  </a:lnTo>
                  <a:lnTo>
                    <a:pt x="650557" y="3694023"/>
                  </a:lnTo>
                  <a:lnTo>
                    <a:pt x="652094" y="3686657"/>
                  </a:lnTo>
                  <a:lnTo>
                    <a:pt x="652132" y="3683216"/>
                  </a:lnTo>
                  <a:close/>
                </a:path>
                <a:path w="3171825" h="3729990">
                  <a:moveTo>
                    <a:pt x="780999" y="95592"/>
                  </a:moveTo>
                  <a:lnTo>
                    <a:pt x="780491" y="92125"/>
                  </a:lnTo>
                  <a:lnTo>
                    <a:pt x="780415" y="91617"/>
                  </a:lnTo>
                  <a:lnTo>
                    <a:pt x="778078" y="81127"/>
                  </a:lnTo>
                  <a:lnTo>
                    <a:pt x="777494" y="77152"/>
                  </a:lnTo>
                  <a:lnTo>
                    <a:pt x="777494" y="70218"/>
                  </a:lnTo>
                  <a:lnTo>
                    <a:pt x="776211" y="66802"/>
                  </a:lnTo>
                  <a:lnTo>
                    <a:pt x="771055" y="61556"/>
                  </a:lnTo>
                  <a:lnTo>
                    <a:pt x="767765" y="60248"/>
                  </a:lnTo>
                  <a:lnTo>
                    <a:pt x="759244" y="60248"/>
                  </a:lnTo>
                  <a:lnTo>
                    <a:pt x="755078" y="61087"/>
                  </a:lnTo>
                  <a:lnTo>
                    <a:pt x="751243" y="62776"/>
                  </a:lnTo>
                  <a:lnTo>
                    <a:pt x="746582" y="64706"/>
                  </a:lnTo>
                  <a:lnTo>
                    <a:pt x="740600" y="66840"/>
                  </a:lnTo>
                  <a:lnTo>
                    <a:pt x="733310" y="69164"/>
                  </a:lnTo>
                  <a:lnTo>
                    <a:pt x="716064" y="74244"/>
                  </a:lnTo>
                  <a:lnTo>
                    <a:pt x="708698" y="76593"/>
                  </a:lnTo>
                  <a:lnTo>
                    <a:pt x="671817" y="108978"/>
                  </a:lnTo>
                  <a:lnTo>
                    <a:pt x="670090" y="122605"/>
                  </a:lnTo>
                  <a:lnTo>
                    <a:pt x="670788" y="130035"/>
                  </a:lnTo>
                  <a:lnTo>
                    <a:pt x="707999" y="155892"/>
                  </a:lnTo>
                  <a:lnTo>
                    <a:pt x="722591" y="159118"/>
                  </a:lnTo>
                  <a:lnTo>
                    <a:pt x="734263" y="163258"/>
                  </a:lnTo>
                  <a:lnTo>
                    <a:pt x="742607" y="168948"/>
                  </a:lnTo>
                  <a:lnTo>
                    <a:pt x="747610" y="176187"/>
                  </a:lnTo>
                  <a:lnTo>
                    <a:pt x="749274" y="184962"/>
                  </a:lnTo>
                  <a:lnTo>
                    <a:pt x="749274" y="190855"/>
                  </a:lnTo>
                  <a:lnTo>
                    <a:pt x="744918" y="195160"/>
                  </a:lnTo>
                  <a:lnTo>
                    <a:pt x="730224" y="199758"/>
                  </a:lnTo>
                  <a:lnTo>
                    <a:pt x="723303" y="200685"/>
                  </a:lnTo>
                  <a:lnTo>
                    <a:pt x="711136" y="200685"/>
                  </a:lnTo>
                  <a:lnTo>
                    <a:pt x="679818" y="189166"/>
                  </a:lnTo>
                  <a:lnTo>
                    <a:pt x="676071" y="186931"/>
                  </a:lnTo>
                  <a:lnTo>
                    <a:pt x="669429" y="186931"/>
                  </a:lnTo>
                  <a:lnTo>
                    <a:pt x="666076" y="188328"/>
                  </a:lnTo>
                  <a:lnTo>
                    <a:pt x="660184" y="193941"/>
                  </a:lnTo>
                  <a:lnTo>
                    <a:pt x="658710" y="197231"/>
                  </a:lnTo>
                  <a:lnTo>
                    <a:pt x="658710" y="200964"/>
                  </a:lnTo>
                  <a:lnTo>
                    <a:pt x="688797" y="225577"/>
                  </a:lnTo>
                  <a:lnTo>
                    <a:pt x="715441" y="229057"/>
                  </a:lnTo>
                  <a:lnTo>
                    <a:pt x="727456" y="228460"/>
                  </a:lnTo>
                  <a:lnTo>
                    <a:pt x="765657" y="212979"/>
                  </a:lnTo>
                  <a:lnTo>
                    <a:pt x="773569" y="200685"/>
                  </a:lnTo>
                  <a:lnTo>
                    <a:pt x="775512" y="195821"/>
                  </a:lnTo>
                  <a:lnTo>
                    <a:pt x="775614" y="195160"/>
                  </a:lnTo>
                  <a:lnTo>
                    <a:pt x="776795" y="184962"/>
                  </a:lnTo>
                  <a:lnTo>
                    <a:pt x="775360" y="171818"/>
                  </a:lnTo>
                  <a:lnTo>
                    <a:pt x="745007" y="137477"/>
                  </a:lnTo>
                  <a:lnTo>
                    <a:pt x="705891" y="126403"/>
                  </a:lnTo>
                  <a:lnTo>
                    <a:pt x="703173" y="125933"/>
                  </a:lnTo>
                  <a:lnTo>
                    <a:pt x="700417" y="125183"/>
                  </a:lnTo>
                  <a:lnTo>
                    <a:pt x="697598" y="124155"/>
                  </a:lnTo>
                  <a:lnTo>
                    <a:pt x="699071" y="117817"/>
                  </a:lnTo>
                  <a:lnTo>
                    <a:pt x="703364" y="112001"/>
                  </a:lnTo>
                  <a:lnTo>
                    <a:pt x="739406" y="95923"/>
                  </a:lnTo>
                  <a:lnTo>
                    <a:pt x="752779" y="92125"/>
                  </a:lnTo>
                  <a:lnTo>
                    <a:pt x="753808" y="99809"/>
                  </a:lnTo>
                  <a:lnTo>
                    <a:pt x="755027" y="104863"/>
                  </a:lnTo>
                  <a:lnTo>
                    <a:pt x="756437" y="107302"/>
                  </a:lnTo>
                  <a:lnTo>
                    <a:pt x="758494" y="110756"/>
                  </a:lnTo>
                  <a:lnTo>
                    <a:pt x="762101" y="112496"/>
                  </a:lnTo>
                  <a:lnTo>
                    <a:pt x="771271" y="112496"/>
                  </a:lnTo>
                  <a:lnTo>
                    <a:pt x="774573" y="111188"/>
                  </a:lnTo>
                  <a:lnTo>
                    <a:pt x="779716" y="105943"/>
                  </a:lnTo>
                  <a:lnTo>
                    <a:pt x="780999" y="102527"/>
                  </a:lnTo>
                  <a:lnTo>
                    <a:pt x="780999" y="95592"/>
                  </a:lnTo>
                  <a:close/>
                </a:path>
                <a:path w="3171825" h="3729990">
                  <a:moveTo>
                    <a:pt x="2713875" y="3495522"/>
                  </a:moveTo>
                  <a:lnTo>
                    <a:pt x="2712516" y="3490468"/>
                  </a:lnTo>
                  <a:lnTo>
                    <a:pt x="2709799" y="3482886"/>
                  </a:lnTo>
                  <a:lnTo>
                    <a:pt x="2701798" y="3460699"/>
                  </a:lnTo>
                  <a:lnTo>
                    <a:pt x="2696260" y="3434854"/>
                  </a:lnTo>
                  <a:lnTo>
                    <a:pt x="2692311" y="3416465"/>
                  </a:lnTo>
                  <a:lnTo>
                    <a:pt x="2680881" y="3363099"/>
                  </a:lnTo>
                  <a:lnTo>
                    <a:pt x="2678747" y="3351720"/>
                  </a:lnTo>
                  <a:lnTo>
                    <a:pt x="2672029" y="3315906"/>
                  </a:lnTo>
                  <a:lnTo>
                    <a:pt x="2669311" y="3305606"/>
                  </a:lnTo>
                  <a:lnTo>
                    <a:pt x="2664256" y="3300463"/>
                  </a:lnTo>
                  <a:lnTo>
                    <a:pt x="2661361" y="3300463"/>
                  </a:lnTo>
                  <a:lnTo>
                    <a:pt x="2661361" y="3405924"/>
                  </a:lnTo>
                  <a:lnTo>
                    <a:pt x="2645181" y="3408908"/>
                  </a:lnTo>
                  <a:lnTo>
                    <a:pt x="2631211" y="3411651"/>
                  </a:lnTo>
                  <a:lnTo>
                    <a:pt x="2619425" y="3414166"/>
                  </a:lnTo>
                  <a:lnTo>
                    <a:pt x="2609837" y="3416465"/>
                  </a:lnTo>
                  <a:lnTo>
                    <a:pt x="2649982" y="3351720"/>
                  </a:lnTo>
                  <a:lnTo>
                    <a:pt x="2661361" y="3405924"/>
                  </a:lnTo>
                  <a:lnTo>
                    <a:pt x="2661361" y="3300463"/>
                  </a:lnTo>
                  <a:lnTo>
                    <a:pt x="2656865" y="3300463"/>
                  </a:lnTo>
                  <a:lnTo>
                    <a:pt x="2651226" y="3303790"/>
                  </a:lnTo>
                  <a:lnTo>
                    <a:pt x="2615450" y="3353689"/>
                  </a:lnTo>
                  <a:lnTo>
                    <a:pt x="2593124" y="3390481"/>
                  </a:lnTo>
                  <a:lnTo>
                    <a:pt x="2575014" y="3422777"/>
                  </a:lnTo>
                  <a:lnTo>
                    <a:pt x="2565831" y="3424936"/>
                  </a:lnTo>
                  <a:lnTo>
                    <a:pt x="2561247" y="3429800"/>
                  </a:lnTo>
                  <a:lnTo>
                    <a:pt x="2561247" y="3440569"/>
                  </a:lnTo>
                  <a:lnTo>
                    <a:pt x="2562047" y="3443376"/>
                  </a:lnTo>
                  <a:lnTo>
                    <a:pt x="2563634" y="3445814"/>
                  </a:lnTo>
                  <a:lnTo>
                    <a:pt x="2554363" y="3465715"/>
                  </a:lnTo>
                  <a:lnTo>
                    <a:pt x="2547734" y="3480892"/>
                  </a:lnTo>
                  <a:lnTo>
                    <a:pt x="2543759" y="3491344"/>
                  </a:lnTo>
                  <a:lnTo>
                    <a:pt x="2542438" y="3497072"/>
                  </a:lnTo>
                  <a:lnTo>
                    <a:pt x="2542438" y="3501098"/>
                  </a:lnTo>
                  <a:lnTo>
                    <a:pt x="2543911" y="3504463"/>
                  </a:lnTo>
                  <a:lnTo>
                    <a:pt x="2549804" y="3509899"/>
                  </a:lnTo>
                  <a:lnTo>
                    <a:pt x="2553157" y="3511258"/>
                  </a:lnTo>
                  <a:lnTo>
                    <a:pt x="2562047" y="3511258"/>
                  </a:lnTo>
                  <a:lnTo>
                    <a:pt x="2583611" y="3472243"/>
                  </a:lnTo>
                  <a:lnTo>
                    <a:pt x="2593124" y="3449599"/>
                  </a:lnTo>
                  <a:lnTo>
                    <a:pt x="2641498" y="3439541"/>
                  </a:lnTo>
                  <a:lnTo>
                    <a:pt x="2651429" y="3437598"/>
                  </a:lnTo>
                  <a:lnTo>
                    <a:pt x="2660243" y="3436035"/>
                  </a:lnTo>
                  <a:lnTo>
                    <a:pt x="2667965" y="3434854"/>
                  </a:lnTo>
                  <a:lnTo>
                    <a:pt x="2670606" y="3449599"/>
                  </a:lnTo>
                  <a:lnTo>
                    <a:pt x="2672981" y="3461715"/>
                  </a:lnTo>
                  <a:lnTo>
                    <a:pt x="2687472" y="3503955"/>
                  </a:lnTo>
                  <a:lnTo>
                    <a:pt x="2699550" y="3512235"/>
                  </a:lnTo>
                  <a:lnTo>
                    <a:pt x="2703296" y="3512235"/>
                  </a:lnTo>
                  <a:lnTo>
                    <a:pt x="2706624" y="3510877"/>
                  </a:lnTo>
                  <a:lnTo>
                    <a:pt x="2712428" y="3505454"/>
                  </a:lnTo>
                  <a:lnTo>
                    <a:pt x="2713875" y="3502075"/>
                  </a:lnTo>
                  <a:lnTo>
                    <a:pt x="2713875" y="3495522"/>
                  </a:lnTo>
                  <a:close/>
                </a:path>
                <a:path w="3171825" h="3729990">
                  <a:moveTo>
                    <a:pt x="2862859" y="3394303"/>
                  </a:moveTo>
                  <a:lnTo>
                    <a:pt x="2862503" y="3386264"/>
                  </a:lnTo>
                  <a:lnTo>
                    <a:pt x="2862453" y="3385985"/>
                  </a:lnTo>
                  <a:lnTo>
                    <a:pt x="2861449" y="3379317"/>
                  </a:lnTo>
                  <a:lnTo>
                    <a:pt x="2859697" y="3373399"/>
                  </a:lnTo>
                  <a:lnTo>
                    <a:pt x="2857195" y="3368497"/>
                  </a:lnTo>
                  <a:lnTo>
                    <a:pt x="2853499" y="3362858"/>
                  </a:lnTo>
                  <a:lnTo>
                    <a:pt x="2847835" y="3360001"/>
                  </a:lnTo>
                  <a:lnTo>
                    <a:pt x="2840253" y="3360001"/>
                  </a:lnTo>
                  <a:lnTo>
                    <a:pt x="2824188" y="3361626"/>
                  </a:lnTo>
                  <a:lnTo>
                    <a:pt x="2808871" y="3366503"/>
                  </a:lnTo>
                  <a:lnTo>
                    <a:pt x="2794292" y="3374618"/>
                  </a:lnTo>
                  <a:lnTo>
                    <a:pt x="2780436" y="3385985"/>
                  </a:lnTo>
                  <a:lnTo>
                    <a:pt x="2779522" y="3375787"/>
                  </a:lnTo>
                  <a:lnTo>
                    <a:pt x="2776893" y="3368497"/>
                  </a:lnTo>
                  <a:lnTo>
                    <a:pt x="2772562" y="3364128"/>
                  </a:lnTo>
                  <a:lnTo>
                    <a:pt x="2766542" y="3362668"/>
                  </a:lnTo>
                  <a:lnTo>
                    <a:pt x="2758300" y="3362668"/>
                  </a:lnTo>
                  <a:lnTo>
                    <a:pt x="2754185" y="3367405"/>
                  </a:lnTo>
                  <a:lnTo>
                    <a:pt x="2754071" y="3384575"/>
                  </a:lnTo>
                  <a:lnTo>
                    <a:pt x="2753601" y="3396945"/>
                  </a:lnTo>
                  <a:lnTo>
                    <a:pt x="2753487" y="3512705"/>
                  </a:lnTo>
                  <a:lnTo>
                    <a:pt x="2757601" y="3517430"/>
                  </a:lnTo>
                  <a:lnTo>
                    <a:pt x="2775102" y="3517430"/>
                  </a:lnTo>
                  <a:lnTo>
                    <a:pt x="2779738" y="3512705"/>
                  </a:lnTo>
                  <a:lnTo>
                    <a:pt x="2779738" y="3503257"/>
                  </a:lnTo>
                  <a:lnTo>
                    <a:pt x="2779458" y="3426295"/>
                  </a:lnTo>
                  <a:lnTo>
                    <a:pt x="2783865" y="3417671"/>
                  </a:lnTo>
                  <a:lnTo>
                    <a:pt x="2815793" y="3390722"/>
                  </a:lnTo>
                  <a:lnTo>
                    <a:pt x="2835757" y="3386264"/>
                  </a:lnTo>
                  <a:lnTo>
                    <a:pt x="2836138" y="3396945"/>
                  </a:lnTo>
                  <a:lnTo>
                    <a:pt x="2836507" y="3403904"/>
                  </a:lnTo>
                  <a:lnTo>
                    <a:pt x="2836608" y="3417163"/>
                  </a:lnTo>
                  <a:lnTo>
                    <a:pt x="2840621" y="3421799"/>
                  </a:lnTo>
                  <a:lnTo>
                    <a:pt x="2857385" y="3421799"/>
                  </a:lnTo>
                  <a:lnTo>
                    <a:pt x="2862059" y="3415944"/>
                  </a:lnTo>
                  <a:lnTo>
                    <a:pt x="2862732" y="3403904"/>
                  </a:lnTo>
                  <a:lnTo>
                    <a:pt x="2862859" y="3394303"/>
                  </a:lnTo>
                  <a:close/>
                </a:path>
                <a:path w="3171825" h="3729990">
                  <a:moveTo>
                    <a:pt x="3023857" y="3474834"/>
                  </a:moveTo>
                  <a:lnTo>
                    <a:pt x="3022574" y="3471951"/>
                  </a:lnTo>
                  <a:lnTo>
                    <a:pt x="3017431" y="3466998"/>
                  </a:lnTo>
                  <a:lnTo>
                    <a:pt x="3014497" y="3465753"/>
                  </a:lnTo>
                  <a:lnTo>
                    <a:pt x="3007576" y="3465753"/>
                  </a:lnTo>
                  <a:lnTo>
                    <a:pt x="3004159" y="3468255"/>
                  </a:lnTo>
                  <a:lnTo>
                    <a:pt x="2997797" y="3478276"/>
                  </a:lnTo>
                  <a:lnTo>
                    <a:pt x="2990685" y="3482327"/>
                  </a:lnTo>
                  <a:lnTo>
                    <a:pt x="2970923" y="3487851"/>
                  </a:lnTo>
                  <a:lnTo>
                    <a:pt x="2963341" y="3489071"/>
                  </a:lnTo>
                  <a:lnTo>
                    <a:pt x="2956890" y="3489071"/>
                  </a:lnTo>
                  <a:lnTo>
                    <a:pt x="2918815" y="3475825"/>
                  </a:lnTo>
                  <a:lnTo>
                    <a:pt x="2909989" y="3465614"/>
                  </a:lnTo>
                  <a:lnTo>
                    <a:pt x="2964510" y="3439769"/>
                  </a:lnTo>
                  <a:lnTo>
                    <a:pt x="2974022" y="3435210"/>
                  </a:lnTo>
                  <a:lnTo>
                    <a:pt x="3005290" y="3412312"/>
                  </a:lnTo>
                  <a:lnTo>
                    <a:pt x="3009265" y="3398901"/>
                  </a:lnTo>
                  <a:lnTo>
                    <a:pt x="3008172" y="3389871"/>
                  </a:lnTo>
                  <a:lnTo>
                    <a:pt x="3008058" y="3389350"/>
                  </a:lnTo>
                  <a:lnTo>
                    <a:pt x="3006877" y="3386544"/>
                  </a:lnTo>
                  <a:lnTo>
                    <a:pt x="3004731" y="3381425"/>
                  </a:lnTo>
                  <a:lnTo>
                    <a:pt x="2999067" y="3374631"/>
                  </a:lnTo>
                  <a:lnTo>
                    <a:pt x="2991142" y="3369132"/>
                  </a:lnTo>
                  <a:lnTo>
                    <a:pt x="2986938" y="3367303"/>
                  </a:lnTo>
                  <a:lnTo>
                    <a:pt x="2986938" y="3397783"/>
                  </a:lnTo>
                  <a:lnTo>
                    <a:pt x="2980613" y="3402546"/>
                  </a:lnTo>
                  <a:lnTo>
                    <a:pt x="2972473" y="3407714"/>
                  </a:lnTo>
                  <a:lnTo>
                    <a:pt x="2962503" y="3413290"/>
                  </a:lnTo>
                  <a:lnTo>
                    <a:pt x="2950705" y="3419271"/>
                  </a:lnTo>
                  <a:lnTo>
                    <a:pt x="2907601" y="3439769"/>
                  </a:lnTo>
                  <a:lnTo>
                    <a:pt x="2910776" y="3427272"/>
                  </a:lnTo>
                  <a:lnTo>
                    <a:pt x="2930639" y="3394011"/>
                  </a:lnTo>
                  <a:lnTo>
                    <a:pt x="2953093" y="3386544"/>
                  </a:lnTo>
                  <a:lnTo>
                    <a:pt x="2963367" y="3387255"/>
                  </a:lnTo>
                  <a:lnTo>
                    <a:pt x="2972435" y="3389350"/>
                  </a:lnTo>
                  <a:lnTo>
                    <a:pt x="2980296" y="3392868"/>
                  </a:lnTo>
                  <a:lnTo>
                    <a:pt x="2986938" y="3397783"/>
                  </a:lnTo>
                  <a:lnTo>
                    <a:pt x="2986938" y="3367303"/>
                  </a:lnTo>
                  <a:lnTo>
                    <a:pt x="2983242" y="3365690"/>
                  </a:lnTo>
                  <a:lnTo>
                    <a:pt x="2974263" y="3363239"/>
                  </a:lnTo>
                  <a:lnTo>
                    <a:pt x="2964218" y="3361766"/>
                  </a:lnTo>
                  <a:lnTo>
                    <a:pt x="2953093" y="3361271"/>
                  </a:lnTo>
                  <a:lnTo>
                    <a:pt x="2937827" y="3362947"/>
                  </a:lnTo>
                  <a:lnTo>
                    <a:pt x="2901708" y="3388233"/>
                  </a:lnTo>
                  <a:lnTo>
                    <a:pt x="2885122" y="3431946"/>
                  </a:lnTo>
                  <a:lnTo>
                    <a:pt x="2884017" y="3449459"/>
                  </a:lnTo>
                  <a:lnTo>
                    <a:pt x="2885363" y="3464382"/>
                  </a:lnTo>
                  <a:lnTo>
                    <a:pt x="2905493" y="3498621"/>
                  </a:lnTo>
                  <a:lnTo>
                    <a:pt x="2941777" y="3513493"/>
                  </a:lnTo>
                  <a:lnTo>
                    <a:pt x="2956890" y="3514483"/>
                  </a:lnTo>
                  <a:lnTo>
                    <a:pt x="2967139" y="3513886"/>
                  </a:lnTo>
                  <a:lnTo>
                    <a:pt x="3009722" y="3499040"/>
                  </a:lnTo>
                  <a:lnTo>
                    <a:pt x="3019971" y="3489071"/>
                  </a:lnTo>
                  <a:lnTo>
                    <a:pt x="3022295" y="3485629"/>
                  </a:lnTo>
                  <a:lnTo>
                    <a:pt x="3023832" y="3478276"/>
                  </a:lnTo>
                  <a:lnTo>
                    <a:pt x="3023857" y="3474834"/>
                  </a:lnTo>
                  <a:close/>
                </a:path>
                <a:path w="3171825" h="3729990">
                  <a:moveTo>
                    <a:pt x="3171672" y="3508121"/>
                  </a:moveTo>
                  <a:lnTo>
                    <a:pt x="3171647" y="3504285"/>
                  </a:lnTo>
                  <a:lnTo>
                    <a:pt x="3170834" y="3501987"/>
                  </a:lnTo>
                  <a:lnTo>
                    <a:pt x="3170313" y="3500869"/>
                  </a:lnTo>
                  <a:lnTo>
                    <a:pt x="3169335" y="3498710"/>
                  </a:lnTo>
                  <a:lnTo>
                    <a:pt x="3168256" y="3496233"/>
                  </a:lnTo>
                  <a:lnTo>
                    <a:pt x="3166211" y="3491026"/>
                  </a:lnTo>
                  <a:lnTo>
                    <a:pt x="3164255" y="3486048"/>
                  </a:lnTo>
                  <a:lnTo>
                    <a:pt x="3156470" y="3450552"/>
                  </a:lnTo>
                  <a:lnTo>
                    <a:pt x="3156547" y="3430130"/>
                  </a:lnTo>
                  <a:lnTo>
                    <a:pt x="3161334" y="3391458"/>
                  </a:lnTo>
                  <a:lnTo>
                    <a:pt x="3162262" y="3389211"/>
                  </a:lnTo>
                  <a:lnTo>
                    <a:pt x="3133902" y="3364446"/>
                  </a:lnTo>
                  <a:lnTo>
                    <a:pt x="3133902" y="3475444"/>
                  </a:lnTo>
                  <a:lnTo>
                    <a:pt x="3127819" y="3480778"/>
                  </a:lnTo>
                  <a:lnTo>
                    <a:pt x="3123095" y="3484334"/>
                  </a:lnTo>
                  <a:lnTo>
                    <a:pt x="3113455" y="3489388"/>
                  </a:lnTo>
                  <a:lnTo>
                    <a:pt x="3105823" y="3491026"/>
                  </a:lnTo>
                  <a:lnTo>
                    <a:pt x="3096831" y="3491026"/>
                  </a:lnTo>
                  <a:lnTo>
                    <a:pt x="3066300" y="3465118"/>
                  </a:lnTo>
                  <a:lnTo>
                    <a:pt x="3064268" y="3444964"/>
                  </a:lnTo>
                  <a:lnTo>
                    <a:pt x="3065246" y="3433724"/>
                  </a:lnTo>
                  <a:lnTo>
                    <a:pt x="3088335" y="3396259"/>
                  </a:lnTo>
                  <a:lnTo>
                    <a:pt x="3117621" y="3386264"/>
                  </a:lnTo>
                  <a:lnTo>
                    <a:pt x="3119120" y="3386264"/>
                  </a:lnTo>
                  <a:lnTo>
                    <a:pt x="3121101" y="3386683"/>
                  </a:lnTo>
                  <a:lnTo>
                    <a:pt x="3126067" y="3388372"/>
                  </a:lnTo>
                  <a:lnTo>
                    <a:pt x="3129038" y="3389680"/>
                  </a:lnTo>
                  <a:lnTo>
                    <a:pt x="3132505" y="3391458"/>
                  </a:lnTo>
                  <a:lnTo>
                    <a:pt x="3131439" y="3396983"/>
                  </a:lnTo>
                  <a:lnTo>
                    <a:pt x="3130702" y="3401834"/>
                  </a:lnTo>
                  <a:lnTo>
                    <a:pt x="3130499" y="3442297"/>
                  </a:lnTo>
                  <a:lnTo>
                    <a:pt x="3133902" y="3364446"/>
                  </a:lnTo>
                  <a:lnTo>
                    <a:pt x="3115792" y="3361410"/>
                  </a:lnTo>
                  <a:lnTo>
                    <a:pt x="3100146" y="3362922"/>
                  </a:lnTo>
                  <a:lnTo>
                    <a:pt x="3059976" y="3385566"/>
                  </a:lnTo>
                  <a:lnTo>
                    <a:pt x="3038068" y="3427323"/>
                  </a:lnTo>
                  <a:lnTo>
                    <a:pt x="3036671" y="3444964"/>
                  </a:lnTo>
                  <a:lnTo>
                    <a:pt x="3037484" y="3460521"/>
                  </a:lnTo>
                  <a:lnTo>
                    <a:pt x="3050781" y="3497072"/>
                  </a:lnTo>
                  <a:lnTo>
                    <a:pt x="3098660" y="3515614"/>
                  </a:lnTo>
                  <a:lnTo>
                    <a:pt x="3103245" y="3515614"/>
                  </a:lnTo>
                  <a:lnTo>
                    <a:pt x="3139516" y="3500869"/>
                  </a:lnTo>
                  <a:lnTo>
                    <a:pt x="3141586" y="3503853"/>
                  </a:lnTo>
                  <a:lnTo>
                    <a:pt x="3144723" y="3507282"/>
                  </a:lnTo>
                  <a:lnTo>
                    <a:pt x="3149028" y="3511207"/>
                  </a:lnTo>
                  <a:lnTo>
                    <a:pt x="3153613" y="3515233"/>
                  </a:lnTo>
                  <a:lnTo>
                    <a:pt x="3156839" y="3517290"/>
                  </a:lnTo>
                  <a:lnTo>
                    <a:pt x="3162084" y="3517290"/>
                  </a:lnTo>
                  <a:lnTo>
                    <a:pt x="3165119" y="3516071"/>
                  </a:lnTo>
                  <a:lnTo>
                    <a:pt x="3170364" y="3511207"/>
                  </a:lnTo>
                  <a:lnTo>
                    <a:pt x="3171672" y="3508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405" name="object 40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9819" y="4171562"/>
            <a:ext cx="118032" cy="121227"/>
          </a:xfrm>
          <a:prstGeom prst="rect">
            <a:avLst/>
          </a:prstGeom>
        </p:spPr>
      </p:pic>
      <p:pic>
        <p:nvPicPr>
          <p:cNvPr id="406" name="object 40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8081" y="4462348"/>
            <a:ext cx="117240" cy="121227"/>
          </a:xfrm>
          <a:prstGeom prst="rect">
            <a:avLst/>
          </a:prstGeom>
        </p:spPr>
      </p:pic>
      <p:grpSp>
        <p:nvGrpSpPr>
          <p:cNvPr id="407" name="object 407" descr=""/>
          <p:cNvGrpSpPr/>
          <p:nvPr/>
        </p:nvGrpSpPr>
        <p:grpSpPr>
          <a:xfrm>
            <a:off x="334271" y="2943048"/>
            <a:ext cx="6116320" cy="6170295"/>
            <a:chOff x="334271" y="2943048"/>
            <a:chExt cx="6116320" cy="6170295"/>
          </a:xfrm>
        </p:grpSpPr>
        <p:pic>
          <p:nvPicPr>
            <p:cNvPr id="408" name="object 40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6029" y="4739665"/>
              <a:ext cx="118032" cy="121227"/>
            </a:xfrm>
            <a:prstGeom prst="rect">
              <a:avLst/>
            </a:prstGeom>
          </p:spPr>
        </p:pic>
        <p:pic>
          <p:nvPicPr>
            <p:cNvPr id="409" name="object 40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4503" y="4883870"/>
              <a:ext cx="118032" cy="121227"/>
            </a:xfrm>
            <a:prstGeom prst="rect">
              <a:avLst/>
            </a:prstGeom>
          </p:spPr>
        </p:pic>
        <p:sp>
          <p:nvSpPr>
            <p:cNvPr id="410" name="object 410" descr=""/>
            <p:cNvSpPr/>
            <p:nvPr/>
          </p:nvSpPr>
          <p:spPr>
            <a:xfrm>
              <a:off x="3743628" y="7026739"/>
              <a:ext cx="2049145" cy="1421130"/>
            </a:xfrm>
            <a:custGeom>
              <a:avLst/>
              <a:gdLst/>
              <a:ahLst/>
              <a:cxnLst/>
              <a:rect l="l" t="t" r="r" b="b"/>
              <a:pathLst>
                <a:path w="2049145" h="1421129">
                  <a:moveTo>
                    <a:pt x="0" y="0"/>
                  </a:moveTo>
                  <a:lnTo>
                    <a:pt x="2048531" y="0"/>
                  </a:lnTo>
                  <a:lnTo>
                    <a:pt x="2048531" y="1420655"/>
                  </a:lnTo>
                  <a:lnTo>
                    <a:pt x="0" y="14206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7B8B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1" name="object 411" descr=""/>
            <p:cNvSpPr/>
            <p:nvPr/>
          </p:nvSpPr>
          <p:spPr>
            <a:xfrm>
              <a:off x="3743628" y="7026737"/>
              <a:ext cx="2049145" cy="1421130"/>
            </a:xfrm>
            <a:custGeom>
              <a:avLst/>
              <a:gdLst/>
              <a:ahLst/>
              <a:cxnLst/>
              <a:rect l="l" t="t" r="r" b="b"/>
              <a:pathLst>
                <a:path w="2049145" h="1421129">
                  <a:moveTo>
                    <a:pt x="0" y="0"/>
                  </a:moveTo>
                  <a:lnTo>
                    <a:pt x="2048532" y="0"/>
                  </a:lnTo>
                  <a:lnTo>
                    <a:pt x="2048532" y="1420654"/>
                  </a:lnTo>
                  <a:lnTo>
                    <a:pt x="0" y="1420654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312D2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2" name="object 412" descr=""/>
            <p:cNvSpPr/>
            <p:nvPr/>
          </p:nvSpPr>
          <p:spPr>
            <a:xfrm>
              <a:off x="532193" y="3068243"/>
              <a:ext cx="5918835" cy="5844540"/>
            </a:xfrm>
            <a:custGeom>
              <a:avLst/>
              <a:gdLst/>
              <a:ahLst/>
              <a:cxnLst/>
              <a:rect l="l" t="t" r="r" b="b"/>
              <a:pathLst>
                <a:path w="5918835" h="5844540">
                  <a:moveTo>
                    <a:pt x="5918251" y="5723826"/>
                  </a:moveTo>
                  <a:lnTo>
                    <a:pt x="5639409" y="5604967"/>
                  </a:lnTo>
                  <a:lnTo>
                    <a:pt x="5640997" y="5608929"/>
                  </a:lnTo>
                  <a:lnTo>
                    <a:pt x="5643372" y="5612892"/>
                  </a:lnTo>
                  <a:lnTo>
                    <a:pt x="5644947" y="5616067"/>
                  </a:lnTo>
                  <a:lnTo>
                    <a:pt x="5648122" y="5623992"/>
                  </a:lnTo>
                  <a:lnTo>
                    <a:pt x="5649709" y="5627154"/>
                  </a:lnTo>
                  <a:lnTo>
                    <a:pt x="5652871" y="5635079"/>
                  </a:lnTo>
                  <a:lnTo>
                    <a:pt x="5653671" y="5639041"/>
                  </a:lnTo>
                  <a:lnTo>
                    <a:pt x="5655246" y="5642216"/>
                  </a:lnTo>
                  <a:lnTo>
                    <a:pt x="5656834" y="5646178"/>
                  </a:lnTo>
                  <a:lnTo>
                    <a:pt x="5657621" y="5650141"/>
                  </a:lnTo>
                  <a:lnTo>
                    <a:pt x="5659209" y="5653303"/>
                  </a:lnTo>
                  <a:lnTo>
                    <a:pt x="5660796" y="5661228"/>
                  </a:lnTo>
                  <a:lnTo>
                    <a:pt x="5662384" y="5665190"/>
                  </a:lnTo>
                  <a:lnTo>
                    <a:pt x="5663171" y="5668353"/>
                  </a:lnTo>
                  <a:lnTo>
                    <a:pt x="5664759" y="5676277"/>
                  </a:lnTo>
                  <a:lnTo>
                    <a:pt x="5665546" y="5679452"/>
                  </a:lnTo>
                  <a:lnTo>
                    <a:pt x="5666346" y="5683415"/>
                  </a:lnTo>
                  <a:lnTo>
                    <a:pt x="5666346" y="5687377"/>
                  </a:lnTo>
                  <a:lnTo>
                    <a:pt x="5667133" y="5690540"/>
                  </a:lnTo>
                  <a:lnTo>
                    <a:pt x="5667921" y="5694502"/>
                  </a:lnTo>
                  <a:lnTo>
                    <a:pt x="5667921" y="5698464"/>
                  </a:lnTo>
                  <a:lnTo>
                    <a:pt x="5668721" y="5702427"/>
                  </a:lnTo>
                  <a:lnTo>
                    <a:pt x="5668721" y="5704357"/>
                  </a:lnTo>
                  <a:lnTo>
                    <a:pt x="53009" y="5721388"/>
                  </a:lnTo>
                  <a:lnTo>
                    <a:pt x="35648" y="0"/>
                  </a:lnTo>
                  <a:lnTo>
                    <a:pt x="0" y="0"/>
                  </a:lnTo>
                  <a:lnTo>
                    <a:pt x="17424" y="5741251"/>
                  </a:lnTo>
                  <a:lnTo>
                    <a:pt x="34861" y="5741251"/>
                  </a:lnTo>
                  <a:lnTo>
                    <a:pt x="34861" y="5761850"/>
                  </a:lnTo>
                  <a:lnTo>
                    <a:pt x="5668721" y="5744769"/>
                  </a:lnTo>
                  <a:lnTo>
                    <a:pt x="5668721" y="5750763"/>
                  </a:lnTo>
                  <a:lnTo>
                    <a:pt x="5667921" y="5754725"/>
                  </a:lnTo>
                  <a:lnTo>
                    <a:pt x="5667133" y="5757888"/>
                  </a:lnTo>
                  <a:lnTo>
                    <a:pt x="5667133" y="5761850"/>
                  </a:lnTo>
                  <a:lnTo>
                    <a:pt x="5666346" y="5765812"/>
                  </a:lnTo>
                  <a:lnTo>
                    <a:pt x="5665546" y="5768987"/>
                  </a:lnTo>
                  <a:lnTo>
                    <a:pt x="5663171" y="5780875"/>
                  </a:lnTo>
                  <a:lnTo>
                    <a:pt x="5662384" y="5784037"/>
                  </a:lnTo>
                  <a:lnTo>
                    <a:pt x="5660796" y="5791962"/>
                  </a:lnTo>
                  <a:lnTo>
                    <a:pt x="5659209" y="5795137"/>
                  </a:lnTo>
                  <a:lnTo>
                    <a:pt x="5658421" y="5799099"/>
                  </a:lnTo>
                  <a:lnTo>
                    <a:pt x="5656834" y="5803062"/>
                  </a:lnTo>
                  <a:lnTo>
                    <a:pt x="5656046" y="5807011"/>
                  </a:lnTo>
                  <a:lnTo>
                    <a:pt x="5654459" y="5810186"/>
                  </a:lnTo>
                  <a:lnTo>
                    <a:pt x="5652871" y="5814149"/>
                  </a:lnTo>
                  <a:lnTo>
                    <a:pt x="5652084" y="5818111"/>
                  </a:lnTo>
                  <a:lnTo>
                    <a:pt x="5650496" y="5821273"/>
                  </a:lnTo>
                  <a:lnTo>
                    <a:pt x="5645747" y="5833161"/>
                  </a:lnTo>
                  <a:lnTo>
                    <a:pt x="5644159" y="5836336"/>
                  </a:lnTo>
                  <a:lnTo>
                    <a:pt x="5641784" y="5840298"/>
                  </a:lnTo>
                  <a:lnTo>
                    <a:pt x="5640197" y="5844260"/>
                  </a:lnTo>
                  <a:lnTo>
                    <a:pt x="5918251" y="5723826"/>
                  </a:lnTo>
                  <a:close/>
                </a:path>
              </a:pathLst>
            </a:custGeom>
            <a:solidFill>
              <a:srgbClr val="29231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3" name="object 4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479" y="2943048"/>
              <a:ext cx="213883" cy="249585"/>
            </a:xfrm>
            <a:prstGeom prst="rect">
              <a:avLst/>
            </a:prstGeom>
          </p:spPr>
        </p:pic>
        <p:sp>
          <p:nvSpPr>
            <p:cNvPr id="414" name="object 414" descr=""/>
            <p:cNvSpPr/>
            <p:nvPr/>
          </p:nvSpPr>
          <p:spPr>
            <a:xfrm>
              <a:off x="1265743" y="4660035"/>
              <a:ext cx="4733290" cy="3920490"/>
            </a:xfrm>
            <a:custGeom>
              <a:avLst/>
              <a:gdLst/>
              <a:ahLst/>
              <a:cxnLst/>
              <a:rect l="l" t="t" r="r" b="b"/>
              <a:pathLst>
                <a:path w="4733290" h="3920490">
                  <a:moveTo>
                    <a:pt x="4733171" y="0"/>
                  </a:moveTo>
                  <a:lnTo>
                    <a:pt x="3632857" y="568104"/>
                  </a:lnTo>
                  <a:lnTo>
                    <a:pt x="2952389" y="708347"/>
                  </a:lnTo>
                  <a:lnTo>
                    <a:pt x="2405797" y="1410355"/>
                  </a:lnTo>
                  <a:lnTo>
                    <a:pt x="2398668" y="1704311"/>
                  </a:lnTo>
                  <a:lnTo>
                    <a:pt x="1725329" y="2693144"/>
                  </a:lnTo>
                  <a:lnTo>
                    <a:pt x="1031395" y="2686805"/>
                  </a:lnTo>
                  <a:lnTo>
                    <a:pt x="491140" y="3113873"/>
                  </a:lnTo>
                  <a:lnTo>
                    <a:pt x="491140" y="3395152"/>
                  </a:lnTo>
                  <a:lnTo>
                    <a:pt x="0" y="3920469"/>
                  </a:lnTo>
                </a:path>
              </a:pathLst>
            </a:custGeom>
            <a:ln w="3175">
              <a:solidFill>
                <a:srgbClr val="312D2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15" name="object 4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5840" y="4606950"/>
              <a:ext cx="106149" cy="106965"/>
            </a:xfrm>
            <a:prstGeom prst="rect">
              <a:avLst/>
            </a:prstGeom>
          </p:spPr>
        </p:pic>
        <p:pic>
          <p:nvPicPr>
            <p:cNvPr id="416" name="object 4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2669" y="8527419"/>
              <a:ext cx="106942" cy="106965"/>
            </a:xfrm>
            <a:prstGeom prst="rect">
              <a:avLst/>
            </a:prstGeom>
          </p:spPr>
        </p:pic>
        <p:pic>
          <p:nvPicPr>
            <p:cNvPr id="417" name="object 4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0049" y="7714880"/>
              <a:ext cx="96643" cy="99041"/>
            </a:xfrm>
            <a:prstGeom prst="rect">
              <a:avLst/>
            </a:prstGeom>
          </p:spPr>
        </p:pic>
        <p:pic>
          <p:nvPicPr>
            <p:cNvPr id="418" name="object 41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51590" y="7301281"/>
              <a:ext cx="95851" cy="99041"/>
            </a:xfrm>
            <a:prstGeom prst="rect">
              <a:avLst/>
            </a:prstGeom>
          </p:spPr>
        </p:pic>
        <p:pic>
          <p:nvPicPr>
            <p:cNvPr id="419" name="object 4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0771" y="7301281"/>
              <a:ext cx="95851" cy="99041"/>
            </a:xfrm>
            <a:prstGeom prst="rect">
              <a:avLst/>
            </a:prstGeom>
          </p:spPr>
        </p:pic>
        <p:pic>
          <p:nvPicPr>
            <p:cNvPr id="420" name="object 4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4699" y="8021513"/>
              <a:ext cx="95851" cy="99041"/>
            </a:xfrm>
            <a:prstGeom prst="rect">
              <a:avLst/>
            </a:prstGeom>
          </p:spPr>
        </p:pic>
        <p:pic>
          <p:nvPicPr>
            <p:cNvPr id="421" name="object 4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901" y="6320372"/>
              <a:ext cx="95851" cy="99041"/>
            </a:xfrm>
            <a:prstGeom prst="rect">
              <a:avLst/>
            </a:prstGeom>
          </p:spPr>
        </p:pic>
        <p:pic>
          <p:nvPicPr>
            <p:cNvPr id="422" name="object 4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167039" y="5319654"/>
              <a:ext cx="95851" cy="98249"/>
            </a:xfrm>
            <a:prstGeom prst="rect">
              <a:avLst/>
            </a:prstGeom>
          </p:spPr>
        </p:pic>
        <p:pic>
          <p:nvPicPr>
            <p:cNvPr id="423" name="object 4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51467" y="5186542"/>
              <a:ext cx="95851" cy="99041"/>
            </a:xfrm>
            <a:prstGeom prst="rect">
              <a:avLst/>
            </a:prstGeom>
          </p:spPr>
        </p:pic>
        <p:pic>
          <p:nvPicPr>
            <p:cNvPr id="424" name="object 4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25200" y="6029585"/>
              <a:ext cx="95851" cy="99041"/>
            </a:xfrm>
            <a:prstGeom prst="rect">
              <a:avLst/>
            </a:prstGeom>
          </p:spPr>
        </p:pic>
        <p:sp>
          <p:nvSpPr>
            <p:cNvPr id="425" name="object 425" descr=""/>
            <p:cNvSpPr/>
            <p:nvPr/>
          </p:nvSpPr>
          <p:spPr>
            <a:xfrm>
              <a:off x="1633880" y="3318255"/>
              <a:ext cx="3171190" cy="3729990"/>
            </a:xfrm>
            <a:custGeom>
              <a:avLst/>
              <a:gdLst/>
              <a:ahLst/>
              <a:cxnLst/>
              <a:rect l="l" t="t" r="r" b="b"/>
              <a:pathLst>
                <a:path w="3171190" h="3729990">
                  <a:moveTo>
                    <a:pt x="127063" y="64185"/>
                  </a:moveTo>
                  <a:lnTo>
                    <a:pt x="113157" y="27736"/>
                  </a:lnTo>
                  <a:lnTo>
                    <a:pt x="101371" y="16916"/>
                  </a:lnTo>
                  <a:lnTo>
                    <a:pt x="101371" y="64185"/>
                  </a:lnTo>
                  <a:lnTo>
                    <a:pt x="100266" y="74714"/>
                  </a:lnTo>
                  <a:lnTo>
                    <a:pt x="75133" y="104660"/>
                  </a:lnTo>
                  <a:lnTo>
                    <a:pt x="43942" y="111379"/>
                  </a:lnTo>
                  <a:lnTo>
                    <a:pt x="28498" y="109550"/>
                  </a:lnTo>
                  <a:lnTo>
                    <a:pt x="31445" y="53657"/>
                  </a:lnTo>
                  <a:lnTo>
                    <a:pt x="31724" y="27813"/>
                  </a:lnTo>
                  <a:lnTo>
                    <a:pt x="33972" y="27432"/>
                  </a:lnTo>
                  <a:lnTo>
                    <a:pt x="36715" y="27152"/>
                  </a:lnTo>
                  <a:lnTo>
                    <a:pt x="43167" y="26784"/>
                  </a:lnTo>
                  <a:lnTo>
                    <a:pt x="46850" y="26682"/>
                  </a:lnTo>
                  <a:lnTo>
                    <a:pt x="50965" y="26682"/>
                  </a:lnTo>
                  <a:lnTo>
                    <a:pt x="91897" y="43040"/>
                  </a:lnTo>
                  <a:lnTo>
                    <a:pt x="101371" y="64185"/>
                  </a:lnTo>
                  <a:lnTo>
                    <a:pt x="101371" y="16916"/>
                  </a:lnTo>
                  <a:lnTo>
                    <a:pt x="90919" y="9880"/>
                  </a:lnTo>
                  <a:lnTo>
                    <a:pt x="79082" y="4394"/>
                  </a:lnTo>
                  <a:lnTo>
                    <a:pt x="73202" y="2819"/>
                  </a:lnTo>
                  <a:lnTo>
                    <a:pt x="66840" y="1104"/>
                  </a:lnTo>
                  <a:lnTo>
                    <a:pt x="54190" y="0"/>
                  </a:lnTo>
                  <a:lnTo>
                    <a:pt x="46139" y="0"/>
                  </a:lnTo>
                  <a:lnTo>
                    <a:pt x="39357" y="241"/>
                  </a:lnTo>
                  <a:lnTo>
                    <a:pt x="28308" y="1181"/>
                  </a:lnTo>
                  <a:lnTo>
                    <a:pt x="24053" y="1879"/>
                  </a:lnTo>
                  <a:lnTo>
                    <a:pt x="21056" y="2819"/>
                  </a:lnTo>
                  <a:lnTo>
                    <a:pt x="14033" y="1689"/>
                  </a:lnTo>
                  <a:lnTo>
                    <a:pt x="9448" y="5245"/>
                  </a:lnTo>
                  <a:lnTo>
                    <a:pt x="7302" y="13487"/>
                  </a:lnTo>
                  <a:lnTo>
                    <a:pt x="6172" y="17703"/>
                  </a:lnTo>
                  <a:lnTo>
                    <a:pt x="5613" y="24434"/>
                  </a:lnTo>
                  <a:lnTo>
                    <a:pt x="5511" y="56591"/>
                  </a:lnTo>
                  <a:lnTo>
                    <a:pt x="5308" y="63309"/>
                  </a:lnTo>
                  <a:lnTo>
                    <a:pt x="4699" y="76403"/>
                  </a:lnTo>
                  <a:lnTo>
                    <a:pt x="3771" y="92379"/>
                  </a:lnTo>
                  <a:lnTo>
                    <a:pt x="2514" y="111379"/>
                  </a:lnTo>
                  <a:lnTo>
                    <a:pt x="1422" y="128930"/>
                  </a:lnTo>
                  <a:lnTo>
                    <a:pt x="622" y="144513"/>
                  </a:lnTo>
                  <a:lnTo>
                    <a:pt x="152" y="158000"/>
                  </a:lnTo>
                  <a:lnTo>
                    <a:pt x="50" y="165544"/>
                  </a:lnTo>
                  <a:lnTo>
                    <a:pt x="0" y="214401"/>
                  </a:lnTo>
                  <a:lnTo>
                    <a:pt x="1206" y="217563"/>
                  </a:lnTo>
                  <a:lnTo>
                    <a:pt x="6083" y="222719"/>
                  </a:lnTo>
                  <a:lnTo>
                    <a:pt x="9169" y="224002"/>
                  </a:lnTo>
                  <a:lnTo>
                    <a:pt x="16560" y="224002"/>
                  </a:lnTo>
                  <a:lnTo>
                    <a:pt x="19608" y="222719"/>
                  </a:lnTo>
                  <a:lnTo>
                    <a:pt x="24472" y="217563"/>
                  </a:lnTo>
                  <a:lnTo>
                    <a:pt x="25692" y="214401"/>
                  </a:lnTo>
                  <a:lnTo>
                    <a:pt x="25755" y="186118"/>
                  </a:lnTo>
                  <a:lnTo>
                    <a:pt x="25971" y="165544"/>
                  </a:lnTo>
                  <a:lnTo>
                    <a:pt x="26314" y="148971"/>
                  </a:lnTo>
                  <a:lnTo>
                    <a:pt x="26809" y="136372"/>
                  </a:lnTo>
                  <a:lnTo>
                    <a:pt x="35610" y="137591"/>
                  </a:lnTo>
                  <a:lnTo>
                    <a:pt x="41325" y="138201"/>
                  </a:lnTo>
                  <a:lnTo>
                    <a:pt x="43942" y="138201"/>
                  </a:lnTo>
                  <a:lnTo>
                    <a:pt x="59918" y="137033"/>
                  </a:lnTo>
                  <a:lnTo>
                    <a:pt x="100672" y="119659"/>
                  </a:lnTo>
                  <a:lnTo>
                    <a:pt x="125412" y="80708"/>
                  </a:lnTo>
                  <a:lnTo>
                    <a:pt x="127063" y="64185"/>
                  </a:lnTo>
                  <a:close/>
                </a:path>
                <a:path w="3171190" h="3729990">
                  <a:moveTo>
                    <a:pt x="264020" y="3693706"/>
                  </a:moveTo>
                  <a:lnTo>
                    <a:pt x="262851" y="3690378"/>
                  </a:lnTo>
                  <a:lnTo>
                    <a:pt x="260515" y="3687483"/>
                  </a:lnTo>
                  <a:lnTo>
                    <a:pt x="257797" y="3684295"/>
                  </a:lnTo>
                  <a:lnTo>
                    <a:pt x="254431" y="3682708"/>
                  </a:lnTo>
                  <a:lnTo>
                    <a:pt x="248996" y="3682708"/>
                  </a:lnTo>
                  <a:lnTo>
                    <a:pt x="247497" y="3682936"/>
                  </a:lnTo>
                  <a:lnTo>
                    <a:pt x="219113" y="3691128"/>
                  </a:lnTo>
                  <a:lnTo>
                    <a:pt x="194729" y="3696576"/>
                  </a:lnTo>
                  <a:lnTo>
                    <a:pt x="172770" y="3699764"/>
                  </a:lnTo>
                  <a:lnTo>
                    <a:pt x="153238" y="3700678"/>
                  </a:lnTo>
                  <a:lnTo>
                    <a:pt x="153111" y="3696576"/>
                  </a:lnTo>
                  <a:lnTo>
                    <a:pt x="153225" y="3690378"/>
                  </a:lnTo>
                  <a:lnTo>
                    <a:pt x="153327" y="3687813"/>
                  </a:lnTo>
                  <a:lnTo>
                    <a:pt x="154076" y="3680041"/>
                  </a:lnTo>
                  <a:lnTo>
                    <a:pt x="155905" y="3658692"/>
                  </a:lnTo>
                  <a:lnTo>
                    <a:pt x="157568" y="3625291"/>
                  </a:lnTo>
                  <a:lnTo>
                    <a:pt x="158750" y="3590086"/>
                  </a:lnTo>
                  <a:lnTo>
                    <a:pt x="159461" y="3552621"/>
                  </a:lnTo>
                  <a:lnTo>
                    <a:pt x="159702" y="3514318"/>
                  </a:lnTo>
                  <a:lnTo>
                    <a:pt x="159702" y="3510292"/>
                  </a:lnTo>
                  <a:lnTo>
                    <a:pt x="158369" y="3506876"/>
                  </a:lnTo>
                  <a:lnTo>
                    <a:pt x="153022" y="3501263"/>
                  </a:lnTo>
                  <a:lnTo>
                    <a:pt x="149682" y="3499853"/>
                  </a:lnTo>
                  <a:lnTo>
                    <a:pt x="141719" y="3499853"/>
                  </a:lnTo>
                  <a:lnTo>
                    <a:pt x="138430" y="3501263"/>
                  </a:lnTo>
                  <a:lnTo>
                    <a:pt x="133096" y="3506876"/>
                  </a:lnTo>
                  <a:lnTo>
                    <a:pt x="131749" y="3510292"/>
                  </a:lnTo>
                  <a:lnTo>
                    <a:pt x="131749" y="3514318"/>
                  </a:lnTo>
                  <a:lnTo>
                    <a:pt x="131521" y="3553104"/>
                  </a:lnTo>
                  <a:lnTo>
                    <a:pt x="130810" y="3590086"/>
                  </a:lnTo>
                  <a:lnTo>
                    <a:pt x="129705" y="3623970"/>
                  </a:lnTo>
                  <a:lnTo>
                    <a:pt x="128104" y="3657003"/>
                  </a:lnTo>
                  <a:lnTo>
                    <a:pt x="125526" y="3699764"/>
                  </a:lnTo>
                  <a:lnTo>
                    <a:pt x="125412" y="3714280"/>
                  </a:lnTo>
                  <a:lnTo>
                    <a:pt x="128104" y="3721189"/>
                  </a:lnTo>
                  <a:lnTo>
                    <a:pt x="137845" y="3728021"/>
                  </a:lnTo>
                  <a:lnTo>
                    <a:pt x="144627" y="3729469"/>
                  </a:lnTo>
                  <a:lnTo>
                    <a:pt x="154076" y="3729469"/>
                  </a:lnTo>
                  <a:lnTo>
                    <a:pt x="205193" y="3723995"/>
                  </a:lnTo>
                  <a:lnTo>
                    <a:pt x="245973" y="3714280"/>
                  </a:lnTo>
                  <a:lnTo>
                    <a:pt x="264020" y="3700678"/>
                  </a:lnTo>
                  <a:lnTo>
                    <a:pt x="264020" y="3693706"/>
                  </a:lnTo>
                  <a:close/>
                </a:path>
                <a:path w="3171190" h="3729990">
                  <a:moveTo>
                    <a:pt x="271729" y="150698"/>
                  </a:moveTo>
                  <a:lnTo>
                    <a:pt x="265645" y="111620"/>
                  </a:lnTo>
                  <a:lnTo>
                    <a:pt x="245618" y="83769"/>
                  </a:lnTo>
                  <a:lnTo>
                    <a:pt x="245618" y="158000"/>
                  </a:lnTo>
                  <a:lnTo>
                    <a:pt x="244563" y="167525"/>
                  </a:lnTo>
                  <a:lnTo>
                    <a:pt x="221424" y="197878"/>
                  </a:lnTo>
                  <a:lnTo>
                    <a:pt x="207848" y="200545"/>
                  </a:lnTo>
                  <a:lnTo>
                    <a:pt x="199517" y="200545"/>
                  </a:lnTo>
                  <a:lnTo>
                    <a:pt x="175679" y="169024"/>
                  </a:lnTo>
                  <a:lnTo>
                    <a:pt x="174993" y="159397"/>
                  </a:lnTo>
                  <a:lnTo>
                    <a:pt x="175552" y="149504"/>
                  </a:lnTo>
                  <a:lnTo>
                    <a:pt x="197904" y="108356"/>
                  </a:lnTo>
                  <a:lnTo>
                    <a:pt x="216268" y="103505"/>
                  </a:lnTo>
                  <a:lnTo>
                    <a:pt x="229844" y="106972"/>
                  </a:lnTo>
                  <a:lnTo>
                    <a:pt x="239255" y="117195"/>
                  </a:lnTo>
                  <a:lnTo>
                    <a:pt x="244513" y="134213"/>
                  </a:lnTo>
                  <a:lnTo>
                    <a:pt x="245618" y="158000"/>
                  </a:lnTo>
                  <a:lnTo>
                    <a:pt x="245618" y="83769"/>
                  </a:lnTo>
                  <a:lnTo>
                    <a:pt x="242773" y="81419"/>
                  </a:lnTo>
                  <a:lnTo>
                    <a:pt x="231279" y="76606"/>
                  </a:lnTo>
                  <a:lnTo>
                    <a:pt x="218097" y="75006"/>
                  </a:lnTo>
                  <a:lnTo>
                    <a:pt x="201510" y="76784"/>
                  </a:lnTo>
                  <a:lnTo>
                    <a:pt x="163334" y="103505"/>
                  </a:lnTo>
                  <a:lnTo>
                    <a:pt x="148005" y="144005"/>
                  </a:lnTo>
                  <a:lnTo>
                    <a:pt x="147332" y="159397"/>
                  </a:lnTo>
                  <a:lnTo>
                    <a:pt x="148945" y="174929"/>
                  </a:lnTo>
                  <a:lnTo>
                    <a:pt x="167259" y="211505"/>
                  </a:lnTo>
                  <a:lnTo>
                    <a:pt x="207848" y="228917"/>
                  </a:lnTo>
                  <a:lnTo>
                    <a:pt x="221932" y="227355"/>
                  </a:lnTo>
                  <a:lnTo>
                    <a:pt x="255435" y="203923"/>
                  </a:lnTo>
                  <a:lnTo>
                    <a:pt x="270548" y="165709"/>
                  </a:lnTo>
                  <a:lnTo>
                    <a:pt x="271729" y="150698"/>
                  </a:lnTo>
                  <a:close/>
                </a:path>
                <a:path w="3171190" h="3729990">
                  <a:moveTo>
                    <a:pt x="325005" y="3582581"/>
                  </a:moveTo>
                  <a:lnTo>
                    <a:pt x="323723" y="3579152"/>
                  </a:lnTo>
                  <a:lnTo>
                    <a:pt x="318579" y="3573919"/>
                  </a:lnTo>
                  <a:lnTo>
                    <a:pt x="315277" y="3572599"/>
                  </a:lnTo>
                  <a:lnTo>
                    <a:pt x="307225" y="3572599"/>
                  </a:lnTo>
                  <a:lnTo>
                    <a:pt x="303923" y="3573919"/>
                  </a:lnTo>
                  <a:lnTo>
                    <a:pt x="298780" y="3579152"/>
                  </a:lnTo>
                  <a:lnTo>
                    <a:pt x="297484" y="3582581"/>
                  </a:lnTo>
                  <a:lnTo>
                    <a:pt x="297395" y="3593795"/>
                  </a:lnTo>
                  <a:lnTo>
                    <a:pt x="297141" y="3601618"/>
                  </a:lnTo>
                  <a:lnTo>
                    <a:pt x="296697" y="3610267"/>
                  </a:lnTo>
                  <a:lnTo>
                    <a:pt x="295465" y="3629177"/>
                  </a:lnTo>
                  <a:lnTo>
                    <a:pt x="295033" y="3637826"/>
                  </a:lnTo>
                  <a:lnTo>
                    <a:pt x="294767" y="3645649"/>
                  </a:lnTo>
                  <a:lnTo>
                    <a:pt x="294678" y="3658273"/>
                  </a:lnTo>
                  <a:lnTo>
                    <a:pt x="294843" y="3666667"/>
                  </a:lnTo>
                  <a:lnTo>
                    <a:pt x="295503" y="3689045"/>
                  </a:lnTo>
                  <a:lnTo>
                    <a:pt x="295668" y="3697452"/>
                  </a:lnTo>
                  <a:lnTo>
                    <a:pt x="295668" y="3707193"/>
                  </a:lnTo>
                  <a:lnTo>
                    <a:pt x="296951" y="3710559"/>
                  </a:lnTo>
                  <a:lnTo>
                    <a:pt x="302094" y="3715804"/>
                  </a:lnTo>
                  <a:lnTo>
                    <a:pt x="305396" y="3717112"/>
                  </a:lnTo>
                  <a:lnTo>
                    <a:pt x="313537" y="3717112"/>
                  </a:lnTo>
                  <a:lnTo>
                    <a:pt x="316865" y="3715804"/>
                  </a:lnTo>
                  <a:lnTo>
                    <a:pt x="321919" y="3710559"/>
                  </a:lnTo>
                  <a:lnTo>
                    <a:pt x="323189" y="3707193"/>
                  </a:lnTo>
                  <a:lnTo>
                    <a:pt x="323189" y="3697452"/>
                  </a:lnTo>
                  <a:lnTo>
                    <a:pt x="323024" y="3689045"/>
                  </a:lnTo>
                  <a:lnTo>
                    <a:pt x="322364" y="3666667"/>
                  </a:lnTo>
                  <a:lnTo>
                    <a:pt x="322199" y="3658273"/>
                  </a:lnTo>
                  <a:lnTo>
                    <a:pt x="322287" y="3645649"/>
                  </a:lnTo>
                  <a:lnTo>
                    <a:pt x="322554" y="3637826"/>
                  </a:lnTo>
                  <a:lnTo>
                    <a:pt x="322986" y="3629177"/>
                  </a:lnTo>
                  <a:lnTo>
                    <a:pt x="324218" y="3610267"/>
                  </a:lnTo>
                  <a:lnTo>
                    <a:pt x="324662" y="3601618"/>
                  </a:lnTo>
                  <a:lnTo>
                    <a:pt x="324916" y="3593795"/>
                  </a:lnTo>
                  <a:lnTo>
                    <a:pt x="325005" y="3582581"/>
                  </a:lnTo>
                  <a:close/>
                </a:path>
                <a:path w="3171190" h="3729990">
                  <a:moveTo>
                    <a:pt x="332308" y="3517836"/>
                  </a:moveTo>
                  <a:lnTo>
                    <a:pt x="330695" y="3513988"/>
                  </a:lnTo>
                  <a:lnTo>
                    <a:pt x="324243" y="3507625"/>
                  </a:lnTo>
                  <a:lnTo>
                    <a:pt x="320370" y="3506038"/>
                  </a:lnTo>
                  <a:lnTo>
                    <a:pt x="311391" y="3506038"/>
                  </a:lnTo>
                  <a:lnTo>
                    <a:pt x="307505" y="3507625"/>
                  </a:lnTo>
                  <a:lnTo>
                    <a:pt x="300951" y="3513988"/>
                  </a:lnTo>
                  <a:lnTo>
                    <a:pt x="299313" y="3517836"/>
                  </a:lnTo>
                  <a:lnTo>
                    <a:pt x="299313" y="3526815"/>
                  </a:lnTo>
                  <a:lnTo>
                    <a:pt x="300951" y="3530663"/>
                  </a:lnTo>
                  <a:lnTo>
                    <a:pt x="307505" y="3537026"/>
                  </a:lnTo>
                  <a:lnTo>
                    <a:pt x="311391" y="3538613"/>
                  </a:lnTo>
                  <a:lnTo>
                    <a:pt x="320370" y="3538613"/>
                  </a:lnTo>
                  <a:lnTo>
                    <a:pt x="324243" y="3537026"/>
                  </a:lnTo>
                  <a:lnTo>
                    <a:pt x="330695" y="3530663"/>
                  </a:lnTo>
                  <a:lnTo>
                    <a:pt x="332308" y="3526815"/>
                  </a:lnTo>
                  <a:lnTo>
                    <a:pt x="332308" y="3517836"/>
                  </a:lnTo>
                  <a:close/>
                </a:path>
                <a:path w="3171190" h="3729990">
                  <a:moveTo>
                    <a:pt x="342442" y="86791"/>
                  </a:moveTo>
                  <a:lnTo>
                    <a:pt x="341147" y="83375"/>
                  </a:lnTo>
                  <a:lnTo>
                    <a:pt x="336003" y="78130"/>
                  </a:lnTo>
                  <a:lnTo>
                    <a:pt x="332701" y="76822"/>
                  </a:lnTo>
                  <a:lnTo>
                    <a:pt x="324650" y="76822"/>
                  </a:lnTo>
                  <a:lnTo>
                    <a:pt x="321348" y="78130"/>
                  </a:lnTo>
                  <a:lnTo>
                    <a:pt x="316204" y="83375"/>
                  </a:lnTo>
                  <a:lnTo>
                    <a:pt x="314921" y="86791"/>
                  </a:lnTo>
                  <a:lnTo>
                    <a:pt x="314833" y="98018"/>
                  </a:lnTo>
                  <a:lnTo>
                    <a:pt x="314566" y="105841"/>
                  </a:lnTo>
                  <a:lnTo>
                    <a:pt x="314121" y="114490"/>
                  </a:lnTo>
                  <a:lnTo>
                    <a:pt x="312902" y="133400"/>
                  </a:lnTo>
                  <a:lnTo>
                    <a:pt x="312458" y="142036"/>
                  </a:lnTo>
                  <a:lnTo>
                    <a:pt x="312191" y="149872"/>
                  </a:lnTo>
                  <a:lnTo>
                    <a:pt x="312102" y="162496"/>
                  </a:lnTo>
                  <a:lnTo>
                    <a:pt x="312267" y="170891"/>
                  </a:lnTo>
                  <a:lnTo>
                    <a:pt x="312928" y="193268"/>
                  </a:lnTo>
                  <a:lnTo>
                    <a:pt x="313093" y="201676"/>
                  </a:lnTo>
                  <a:lnTo>
                    <a:pt x="313093" y="211416"/>
                  </a:lnTo>
                  <a:lnTo>
                    <a:pt x="314375" y="214782"/>
                  </a:lnTo>
                  <a:lnTo>
                    <a:pt x="319532" y="220027"/>
                  </a:lnTo>
                  <a:lnTo>
                    <a:pt x="322821" y="221335"/>
                  </a:lnTo>
                  <a:lnTo>
                    <a:pt x="330974" y="221335"/>
                  </a:lnTo>
                  <a:lnTo>
                    <a:pt x="334289" y="220027"/>
                  </a:lnTo>
                  <a:lnTo>
                    <a:pt x="339344" y="214782"/>
                  </a:lnTo>
                  <a:lnTo>
                    <a:pt x="340614" y="211416"/>
                  </a:lnTo>
                  <a:lnTo>
                    <a:pt x="340614" y="201676"/>
                  </a:lnTo>
                  <a:lnTo>
                    <a:pt x="340448" y="193268"/>
                  </a:lnTo>
                  <a:lnTo>
                    <a:pt x="339788" y="170891"/>
                  </a:lnTo>
                  <a:lnTo>
                    <a:pt x="339623" y="162496"/>
                  </a:lnTo>
                  <a:lnTo>
                    <a:pt x="339712" y="149872"/>
                  </a:lnTo>
                  <a:lnTo>
                    <a:pt x="339979" y="142036"/>
                  </a:lnTo>
                  <a:lnTo>
                    <a:pt x="340423" y="133400"/>
                  </a:lnTo>
                  <a:lnTo>
                    <a:pt x="341642" y="114490"/>
                  </a:lnTo>
                  <a:lnTo>
                    <a:pt x="342087" y="105841"/>
                  </a:lnTo>
                  <a:lnTo>
                    <a:pt x="342353" y="98018"/>
                  </a:lnTo>
                  <a:lnTo>
                    <a:pt x="342442" y="86791"/>
                  </a:lnTo>
                  <a:close/>
                </a:path>
                <a:path w="3171190" h="3729990">
                  <a:moveTo>
                    <a:pt x="349745" y="22059"/>
                  </a:moveTo>
                  <a:lnTo>
                    <a:pt x="348119" y="18211"/>
                  </a:lnTo>
                  <a:lnTo>
                    <a:pt x="341668" y="11849"/>
                  </a:lnTo>
                  <a:lnTo>
                    <a:pt x="337807" y="10261"/>
                  </a:lnTo>
                  <a:lnTo>
                    <a:pt x="328815" y="10261"/>
                  </a:lnTo>
                  <a:lnTo>
                    <a:pt x="324929" y="11849"/>
                  </a:lnTo>
                  <a:lnTo>
                    <a:pt x="318376" y="18211"/>
                  </a:lnTo>
                  <a:lnTo>
                    <a:pt x="316738" y="22059"/>
                  </a:lnTo>
                  <a:lnTo>
                    <a:pt x="316738" y="31038"/>
                  </a:lnTo>
                  <a:lnTo>
                    <a:pt x="318376" y="34886"/>
                  </a:lnTo>
                  <a:lnTo>
                    <a:pt x="324929" y="41249"/>
                  </a:lnTo>
                  <a:lnTo>
                    <a:pt x="328815" y="42837"/>
                  </a:lnTo>
                  <a:lnTo>
                    <a:pt x="337807" y="42837"/>
                  </a:lnTo>
                  <a:lnTo>
                    <a:pt x="341668" y="41249"/>
                  </a:lnTo>
                  <a:lnTo>
                    <a:pt x="348119" y="34886"/>
                  </a:lnTo>
                  <a:lnTo>
                    <a:pt x="349745" y="31038"/>
                  </a:lnTo>
                  <a:lnTo>
                    <a:pt x="349745" y="22059"/>
                  </a:lnTo>
                  <a:close/>
                </a:path>
                <a:path w="3171190" h="3729990">
                  <a:moveTo>
                    <a:pt x="491604" y="3712476"/>
                  </a:moveTo>
                  <a:lnTo>
                    <a:pt x="491401" y="3706164"/>
                  </a:lnTo>
                  <a:lnTo>
                    <a:pt x="490842" y="3699230"/>
                  </a:lnTo>
                  <a:lnTo>
                    <a:pt x="489902" y="3691293"/>
                  </a:lnTo>
                  <a:lnTo>
                    <a:pt x="487260" y="3673691"/>
                  </a:lnTo>
                  <a:lnTo>
                    <a:pt x="486321" y="3665728"/>
                  </a:lnTo>
                  <a:lnTo>
                    <a:pt x="485749" y="3658628"/>
                  </a:lnTo>
                  <a:lnTo>
                    <a:pt x="485660" y="3655707"/>
                  </a:lnTo>
                  <a:lnTo>
                    <a:pt x="485698" y="3624986"/>
                  </a:lnTo>
                  <a:lnTo>
                    <a:pt x="485076" y="3612997"/>
                  </a:lnTo>
                  <a:lnTo>
                    <a:pt x="466852" y="3571240"/>
                  </a:lnTo>
                  <a:lnTo>
                    <a:pt x="447789" y="3566287"/>
                  </a:lnTo>
                  <a:lnTo>
                    <a:pt x="435444" y="3568255"/>
                  </a:lnTo>
                  <a:lnTo>
                    <a:pt x="423252" y="3574148"/>
                  </a:lnTo>
                  <a:lnTo>
                    <a:pt x="411226" y="3583978"/>
                  </a:lnTo>
                  <a:lnTo>
                    <a:pt x="399351" y="3597745"/>
                  </a:lnTo>
                  <a:lnTo>
                    <a:pt x="398932" y="3581311"/>
                  </a:lnTo>
                  <a:lnTo>
                    <a:pt x="398094" y="3569144"/>
                  </a:lnTo>
                  <a:lnTo>
                    <a:pt x="393357" y="3563048"/>
                  </a:lnTo>
                  <a:lnTo>
                    <a:pt x="380822" y="3563048"/>
                  </a:lnTo>
                  <a:lnTo>
                    <a:pt x="377520" y="3564344"/>
                  </a:lnTo>
                  <a:lnTo>
                    <a:pt x="372186" y="3569487"/>
                  </a:lnTo>
                  <a:lnTo>
                    <a:pt x="370852" y="3572789"/>
                  </a:lnTo>
                  <a:lnTo>
                    <a:pt x="370903" y="3581311"/>
                  </a:lnTo>
                  <a:lnTo>
                    <a:pt x="371005" y="3583978"/>
                  </a:lnTo>
                  <a:lnTo>
                    <a:pt x="371690" y="3596551"/>
                  </a:lnTo>
                  <a:lnTo>
                    <a:pt x="371805" y="3605161"/>
                  </a:lnTo>
                  <a:lnTo>
                    <a:pt x="371703" y="3611435"/>
                  </a:lnTo>
                  <a:lnTo>
                    <a:pt x="371322" y="3620757"/>
                  </a:lnTo>
                  <a:lnTo>
                    <a:pt x="370687" y="3631476"/>
                  </a:lnTo>
                  <a:lnTo>
                    <a:pt x="368871" y="3656304"/>
                  </a:lnTo>
                  <a:lnTo>
                    <a:pt x="368261" y="3666528"/>
                  </a:lnTo>
                  <a:lnTo>
                    <a:pt x="367944" y="3674338"/>
                  </a:lnTo>
                  <a:lnTo>
                    <a:pt x="367830" y="3679291"/>
                  </a:lnTo>
                  <a:lnTo>
                    <a:pt x="367753" y="3686505"/>
                  </a:lnTo>
                  <a:lnTo>
                    <a:pt x="368058" y="3690709"/>
                  </a:lnTo>
                  <a:lnTo>
                    <a:pt x="369277" y="3701948"/>
                  </a:lnTo>
                  <a:lnTo>
                    <a:pt x="369582" y="3706164"/>
                  </a:lnTo>
                  <a:lnTo>
                    <a:pt x="369582" y="3713188"/>
                  </a:lnTo>
                  <a:lnTo>
                    <a:pt x="370852" y="3716604"/>
                  </a:lnTo>
                  <a:lnTo>
                    <a:pt x="375907" y="3721836"/>
                  </a:lnTo>
                  <a:lnTo>
                    <a:pt x="379222" y="3723157"/>
                  </a:lnTo>
                  <a:lnTo>
                    <a:pt x="387375" y="3723157"/>
                  </a:lnTo>
                  <a:lnTo>
                    <a:pt x="390664" y="3721836"/>
                  </a:lnTo>
                  <a:lnTo>
                    <a:pt x="395820" y="3716604"/>
                  </a:lnTo>
                  <a:lnTo>
                    <a:pt x="397103" y="3713188"/>
                  </a:lnTo>
                  <a:lnTo>
                    <a:pt x="397103" y="3706164"/>
                  </a:lnTo>
                  <a:lnTo>
                    <a:pt x="396824" y="3701948"/>
                  </a:lnTo>
                  <a:lnTo>
                    <a:pt x="395706" y="3690709"/>
                  </a:lnTo>
                  <a:lnTo>
                    <a:pt x="395414" y="3686505"/>
                  </a:lnTo>
                  <a:lnTo>
                    <a:pt x="395414" y="3679291"/>
                  </a:lnTo>
                  <a:lnTo>
                    <a:pt x="395643" y="3675761"/>
                  </a:lnTo>
                  <a:lnTo>
                    <a:pt x="395744" y="3674338"/>
                  </a:lnTo>
                  <a:lnTo>
                    <a:pt x="396913" y="3664547"/>
                  </a:lnTo>
                  <a:lnTo>
                    <a:pt x="397344" y="3659962"/>
                  </a:lnTo>
                  <a:lnTo>
                    <a:pt x="411632" y="3622383"/>
                  </a:lnTo>
                  <a:lnTo>
                    <a:pt x="435851" y="3597745"/>
                  </a:lnTo>
                  <a:lnTo>
                    <a:pt x="440016" y="3595814"/>
                  </a:lnTo>
                  <a:lnTo>
                    <a:pt x="459028" y="3624986"/>
                  </a:lnTo>
                  <a:lnTo>
                    <a:pt x="459028" y="3627602"/>
                  </a:lnTo>
                  <a:lnTo>
                    <a:pt x="458838" y="3632568"/>
                  </a:lnTo>
                  <a:lnTo>
                    <a:pt x="458203" y="3644608"/>
                  </a:lnTo>
                  <a:lnTo>
                    <a:pt x="458114" y="3655707"/>
                  </a:lnTo>
                  <a:lnTo>
                    <a:pt x="463943" y="3713188"/>
                  </a:lnTo>
                  <a:lnTo>
                    <a:pt x="464972" y="3721976"/>
                  </a:lnTo>
                  <a:lnTo>
                    <a:pt x="469506" y="3726383"/>
                  </a:lnTo>
                  <a:lnTo>
                    <a:pt x="481584" y="3726383"/>
                  </a:lnTo>
                  <a:lnTo>
                    <a:pt x="484924" y="3725100"/>
                  </a:lnTo>
                  <a:lnTo>
                    <a:pt x="490270" y="3719944"/>
                  </a:lnTo>
                  <a:lnTo>
                    <a:pt x="491604" y="3716604"/>
                  </a:lnTo>
                  <a:lnTo>
                    <a:pt x="491604" y="3712476"/>
                  </a:lnTo>
                  <a:close/>
                </a:path>
                <a:path w="3171190" h="3729990">
                  <a:moveTo>
                    <a:pt x="509028" y="216700"/>
                  </a:moveTo>
                  <a:lnTo>
                    <a:pt x="508825" y="210388"/>
                  </a:lnTo>
                  <a:lnTo>
                    <a:pt x="508266" y="203454"/>
                  </a:lnTo>
                  <a:lnTo>
                    <a:pt x="507326" y="195516"/>
                  </a:lnTo>
                  <a:lnTo>
                    <a:pt x="504685" y="177914"/>
                  </a:lnTo>
                  <a:lnTo>
                    <a:pt x="503745" y="169951"/>
                  </a:lnTo>
                  <a:lnTo>
                    <a:pt x="503174" y="162852"/>
                  </a:lnTo>
                  <a:lnTo>
                    <a:pt x="503085" y="159931"/>
                  </a:lnTo>
                  <a:lnTo>
                    <a:pt x="503123" y="129209"/>
                  </a:lnTo>
                  <a:lnTo>
                    <a:pt x="502500" y="117221"/>
                  </a:lnTo>
                  <a:lnTo>
                    <a:pt x="501192" y="106667"/>
                  </a:lnTo>
                  <a:lnTo>
                    <a:pt x="499465" y="98869"/>
                  </a:lnTo>
                  <a:lnTo>
                    <a:pt x="499211" y="97701"/>
                  </a:lnTo>
                  <a:lnTo>
                    <a:pt x="465226" y="70510"/>
                  </a:lnTo>
                  <a:lnTo>
                    <a:pt x="452869" y="72478"/>
                  </a:lnTo>
                  <a:lnTo>
                    <a:pt x="440677" y="78371"/>
                  </a:lnTo>
                  <a:lnTo>
                    <a:pt x="428650" y="88201"/>
                  </a:lnTo>
                  <a:lnTo>
                    <a:pt x="416775" y="101968"/>
                  </a:lnTo>
                  <a:lnTo>
                    <a:pt x="416356" y="85534"/>
                  </a:lnTo>
                  <a:lnTo>
                    <a:pt x="415518" y="73355"/>
                  </a:lnTo>
                  <a:lnTo>
                    <a:pt x="410794" y="67271"/>
                  </a:lnTo>
                  <a:lnTo>
                    <a:pt x="398246" y="67271"/>
                  </a:lnTo>
                  <a:lnTo>
                    <a:pt x="394944" y="68567"/>
                  </a:lnTo>
                  <a:lnTo>
                    <a:pt x="389610" y="73710"/>
                  </a:lnTo>
                  <a:lnTo>
                    <a:pt x="388277" y="77012"/>
                  </a:lnTo>
                  <a:lnTo>
                    <a:pt x="388327" y="85534"/>
                  </a:lnTo>
                  <a:lnTo>
                    <a:pt x="388429" y="88201"/>
                  </a:lnTo>
                  <a:lnTo>
                    <a:pt x="389115" y="100774"/>
                  </a:lnTo>
                  <a:lnTo>
                    <a:pt x="389229" y="109385"/>
                  </a:lnTo>
                  <a:lnTo>
                    <a:pt x="389128" y="115658"/>
                  </a:lnTo>
                  <a:lnTo>
                    <a:pt x="388747" y="124980"/>
                  </a:lnTo>
                  <a:lnTo>
                    <a:pt x="388112" y="135699"/>
                  </a:lnTo>
                  <a:lnTo>
                    <a:pt x="386295" y="160528"/>
                  </a:lnTo>
                  <a:lnTo>
                    <a:pt x="385686" y="170738"/>
                  </a:lnTo>
                  <a:lnTo>
                    <a:pt x="385368" y="178562"/>
                  </a:lnTo>
                  <a:lnTo>
                    <a:pt x="385254" y="183515"/>
                  </a:lnTo>
                  <a:lnTo>
                    <a:pt x="385191" y="190715"/>
                  </a:lnTo>
                  <a:lnTo>
                    <a:pt x="385495" y="194932"/>
                  </a:lnTo>
                  <a:lnTo>
                    <a:pt x="386702" y="206171"/>
                  </a:lnTo>
                  <a:lnTo>
                    <a:pt x="387007" y="210388"/>
                  </a:lnTo>
                  <a:lnTo>
                    <a:pt x="387007" y="217398"/>
                  </a:lnTo>
                  <a:lnTo>
                    <a:pt x="388277" y="220814"/>
                  </a:lnTo>
                  <a:lnTo>
                    <a:pt x="393331" y="226060"/>
                  </a:lnTo>
                  <a:lnTo>
                    <a:pt x="396659" y="227380"/>
                  </a:lnTo>
                  <a:lnTo>
                    <a:pt x="404799" y="227380"/>
                  </a:lnTo>
                  <a:lnTo>
                    <a:pt x="408101" y="226060"/>
                  </a:lnTo>
                  <a:lnTo>
                    <a:pt x="413245" y="220814"/>
                  </a:lnTo>
                  <a:lnTo>
                    <a:pt x="414528" y="217398"/>
                  </a:lnTo>
                  <a:lnTo>
                    <a:pt x="414528" y="210388"/>
                  </a:lnTo>
                  <a:lnTo>
                    <a:pt x="414248" y="206171"/>
                  </a:lnTo>
                  <a:lnTo>
                    <a:pt x="413131" y="194932"/>
                  </a:lnTo>
                  <a:lnTo>
                    <a:pt x="412851" y="190715"/>
                  </a:lnTo>
                  <a:lnTo>
                    <a:pt x="412851" y="183515"/>
                  </a:lnTo>
                  <a:lnTo>
                    <a:pt x="413067" y="179984"/>
                  </a:lnTo>
                  <a:lnTo>
                    <a:pt x="413181" y="178562"/>
                  </a:lnTo>
                  <a:lnTo>
                    <a:pt x="414350" y="168770"/>
                  </a:lnTo>
                  <a:lnTo>
                    <a:pt x="414769" y="164172"/>
                  </a:lnTo>
                  <a:lnTo>
                    <a:pt x="429069" y="126606"/>
                  </a:lnTo>
                  <a:lnTo>
                    <a:pt x="453275" y="101968"/>
                  </a:lnTo>
                  <a:lnTo>
                    <a:pt x="457441" y="100037"/>
                  </a:lnTo>
                  <a:lnTo>
                    <a:pt x="476453" y="129209"/>
                  </a:lnTo>
                  <a:lnTo>
                    <a:pt x="476453" y="131826"/>
                  </a:lnTo>
                  <a:lnTo>
                    <a:pt x="476262" y="136791"/>
                  </a:lnTo>
                  <a:lnTo>
                    <a:pt x="475627" y="148818"/>
                  </a:lnTo>
                  <a:lnTo>
                    <a:pt x="475538" y="159931"/>
                  </a:lnTo>
                  <a:lnTo>
                    <a:pt x="481368" y="217398"/>
                  </a:lnTo>
                  <a:lnTo>
                    <a:pt x="482396" y="226199"/>
                  </a:lnTo>
                  <a:lnTo>
                    <a:pt x="486930" y="230606"/>
                  </a:lnTo>
                  <a:lnTo>
                    <a:pt x="499008" y="230606"/>
                  </a:lnTo>
                  <a:lnTo>
                    <a:pt x="502361" y="229323"/>
                  </a:lnTo>
                  <a:lnTo>
                    <a:pt x="507695" y="224167"/>
                  </a:lnTo>
                  <a:lnTo>
                    <a:pt x="509028" y="220814"/>
                  </a:lnTo>
                  <a:lnTo>
                    <a:pt x="509028" y="216700"/>
                  </a:lnTo>
                  <a:close/>
                </a:path>
                <a:path w="3171190" h="3729990">
                  <a:moveTo>
                    <a:pt x="644702" y="79870"/>
                  </a:moveTo>
                  <a:lnTo>
                    <a:pt x="641845" y="75463"/>
                  </a:lnTo>
                  <a:lnTo>
                    <a:pt x="639140" y="74574"/>
                  </a:lnTo>
                  <a:lnTo>
                    <a:pt x="638708" y="74434"/>
                  </a:lnTo>
                  <a:lnTo>
                    <a:pt x="636143" y="73596"/>
                  </a:lnTo>
                  <a:lnTo>
                    <a:pt x="633145" y="72656"/>
                  </a:lnTo>
                  <a:lnTo>
                    <a:pt x="626783" y="72186"/>
                  </a:lnTo>
                  <a:lnTo>
                    <a:pt x="615365" y="72186"/>
                  </a:lnTo>
                  <a:lnTo>
                    <a:pt x="608711" y="72936"/>
                  </a:lnTo>
                  <a:lnTo>
                    <a:pt x="597103" y="74434"/>
                  </a:lnTo>
                  <a:lnTo>
                    <a:pt x="597242" y="65735"/>
                  </a:lnTo>
                  <a:lnTo>
                    <a:pt x="597522" y="57581"/>
                  </a:lnTo>
                  <a:lnTo>
                    <a:pt x="597522" y="52717"/>
                  </a:lnTo>
                  <a:lnTo>
                    <a:pt x="597382" y="48552"/>
                  </a:lnTo>
                  <a:lnTo>
                    <a:pt x="597103" y="45085"/>
                  </a:lnTo>
                  <a:lnTo>
                    <a:pt x="595706" y="31318"/>
                  </a:lnTo>
                  <a:lnTo>
                    <a:pt x="590791" y="24434"/>
                  </a:lnTo>
                  <a:lnTo>
                    <a:pt x="578434" y="24434"/>
                  </a:lnTo>
                  <a:lnTo>
                    <a:pt x="575106" y="25730"/>
                  </a:lnTo>
                  <a:lnTo>
                    <a:pt x="569683" y="30873"/>
                  </a:lnTo>
                  <a:lnTo>
                    <a:pt x="568325" y="34137"/>
                  </a:lnTo>
                  <a:lnTo>
                    <a:pt x="568452" y="45085"/>
                  </a:lnTo>
                  <a:lnTo>
                    <a:pt x="568591" y="48552"/>
                  </a:lnTo>
                  <a:lnTo>
                    <a:pt x="569379" y="63411"/>
                  </a:lnTo>
                  <a:lnTo>
                    <a:pt x="569582" y="69799"/>
                  </a:lnTo>
                  <a:lnTo>
                    <a:pt x="569582" y="74574"/>
                  </a:lnTo>
                  <a:lnTo>
                    <a:pt x="540105" y="72186"/>
                  </a:lnTo>
                  <a:lnTo>
                    <a:pt x="536168" y="72186"/>
                  </a:lnTo>
                  <a:lnTo>
                    <a:pt x="532942" y="73545"/>
                  </a:lnTo>
                  <a:lnTo>
                    <a:pt x="527888" y="78981"/>
                  </a:lnTo>
                  <a:lnTo>
                    <a:pt x="526618" y="82397"/>
                  </a:lnTo>
                  <a:lnTo>
                    <a:pt x="526618" y="94665"/>
                  </a:lnTo>
                  <a:lnTo>
                    <a:pt x="564502" y="102501"/>
                  </a:lnTo>
                  <a:lnTo>
                    <a:pt x="570293" y="102806"/>
                  </a:lnTo>
                  <a:lnTo>
                    <a:pt x="573100" y="184823"/>
                  </a:lnTo>
                  <a:lnTo>
                    <a:pt x="573100" y="188379"/>
                  </a:lnTo>
                  <a:lnTo>
                    <a:pt x="572960" y="193713"/>
                  </a:lnTo>
                  <a:lnTo>
                    <a:pt x="572389" y="207949"/>
                  </a:lnTo>
                  <a:lnTo>
                    <a:pt x="572274" y="212318"/>
                  </a:lnTo>
                  <a:lnTo>
                    <a:pt x="572249" y="220497"/>
                  </a:lnTo>
                  <a:lnTo>
                    <a:pt x="573633" y="223532"/>
                  </a:lnTo>
                  <a:lnTo>
                    <a:pt x="579158" y="228409"/>
                  </a:lnTo>
                  <a:lnTo>
                    <a:pt x="582409" y="229616"/>
                  </a:lnTo>
                  <a:lnTo>
                    <a:pt x="586155" y="229616"/>
                  </a:lnTo>
                  <a:lnTo>
                    <a:pt x="592810" y="227698"/>
                  </a:lnTo>
                  <a:lnTo>
                    <a:pt x="597496" y="221932"/>
                  </a:lnTo>
                  <a:lnTo>
                    <a:pt x="600189" y="212318"/>
                  </a:lnTo>
                  <a:lnTo>
                    <a:pt x="600900" y="198869"/>
                  </a:lnTo>
                  <a:lnTo>
                    <a:pt x="600595" y="184823"/>
                  </a:lnTo>
                  <a:lnTo>
                    <a:pt x="597954" y="102527"/>
                  </a:lnTo>
                  <a:lnTo>
                    <a:pt x="608520" y="101117"/>
                  </a:lnTo>
                  <a:lnTo>
                    <a:pt x="614895" y="100418"/>
                  </a:lnTo>
                  <a:lnTo>
                    <a:pt x="619010" y="100418"/>
                  </a:lnTo>
                  <a:lnTo>
                    <a:pt x="621322" y="100507"/>
                  </a:lnTo>
                  <a:lnTo>
                    <a:pt x="626668" y="100888"/>
                  </a:lnTo>
                  <a:lnTo>
                    <a:pt x="628980" y="100977"/>
                  </a:lnTo>
                  <a:lnTo>
                    <a:pt x="634974" y="100977"/>
                  </a:lnTo>
                  <a:lnTo>
                    <a:pt x="636358" y="100418"/>
                  </a:lnTo>
                  <a:lnTo>
                    <a:pt x="638263" y="99644"/>
                  </a:lnTo>
                  <a:lnTo>
                    <a:pt x="643420" y="94310"/>
                  </a:lnTo>
                  <a:lnTo>
                    <a:pt x="644702" y="90919"/>
                  </a:lnTo>
                  <a:lnTo>
                    <a:pt x="644702" y="79870"/>
                  </a:lnTo>
                  <a:close/>
                </a:path>
                <a:path w="3171190" h="3729990">
                  <a:moveTo>
                    <a:pt x="652132" y="3683216"/>
                  </a:moveTo>
                  <a:lnTo>
                    <a:pt x="650836" y="3680345"/>
                  </a:lnTo>
                  <a:lnTo>
                    <a:pt x="645693" y="3675380"/>
                  </a:lnTo>
                  <a:lnTo>
                    <a:pt x="642772" y="3674135"/>
                  </a:lnTo>
                  <a:lnTo>
                    <a:pt x="635838" y="3674135"/>
                  </a:lnTo>
                  <a:lnTo>
                    <a:pt x="632421" y="3676650"/>
                  </a:lnTo>
                  <a:lnTo>
                    <a:pt x="626059" y="3686657"/>
                  </a:lnTo>
                  <a:lnTo>
                    <a:pt x="618947" y="3690709"/>
                  </a:lnTo>
                  <a:lnTo>
                    <a:pt x="599198" y="3696233"/>
                  </a:lnTo>
                  <a:lnTo>
                    <a:pt x="591616" y="3697452"/>
                  </a:lnTo>
                  <a:lnTo>
                    <a:pt x="585152" y="3697452"/>
                  </a:lnTo>
                  <a:lnTo>
                    <a:pt x="547090" y="3684219"/>
                  </a:lnTo>
                  <a:lnTo>
                    <a:pt x="538264" y="3673995"/>
                  </a:lnTo>
                  <a:lnTo>
                    <a:pt x="592772" y="3648164"/>
                  </a:lnTo>
                  <a:lnTo>
                    <a:pt x="602284" y="3643592"/>
                  </a:lnTo>
                  <a:lnTo>
                    <a:pt x="633564" y="3620706"/>
                  </a:lnTo>
                  <a:lnTo>
                    <a:pt x="637527" y="3607295"/>
                  </a:lnTo>
                  <a:lnTo>
                    <a:pt x="636435" y="3598253"/>
                  </a:lnTo>
                  <a:lnTo>
                    <a:pt x="636333" y="3597745"/>
                  </a:lnTo>
                  <a:lnTo>
                    <a:pt x="635152" y="3594938"/>
                  </a:lnTo>
                  <a:lnTo>
                    <a:pt x="632993" y="3589807"/>
                  </a:lnTo>
                  <a:lnTo>
                    <a:pt x="627341" y="3583013"/>
                  </a:lnTo>
                  <a:lnTo>
                    <a:pt x="619417" y="3577513"/>
                  </a:lnTo>
                  <a:lnTo>
                    <a:pt x="615200" y="3575685"/>
                  </a:lnTo>
                  <a:lnTo>
                    <a:pt x="615200" y="3606165"/>
                  </a:lnTo>
                  <a:lnTo>
                    <a:pt x="608888" y="3610940"/>
                  </a:lnTo>
                  <a:lnTo>
                    <a:pt x="600735" y="3616109"/>
                  </a:lnTo>
                  <a:lnTo>
                    <a:pt x="590765" y="3621684"/>
                  </a:lnTo>
                  <a:lnTo>
                    <a:pt x="578980" y="3627653"/>
                  </a:lnTo>
                  <a:lnTo>
                    <a:pt x="535876" y="3648164"/>
                  </a:lnTo>
                  <a:lnTo>
                    <a:pt x="539038" y="3635654"/>
                  </a:lnTo>
                  <a:lnTo>
                    <a:pt x="558901" y="3602393"/>
                  </a:lnTo>
                  <a:lnTo>
                    <a:pt x="581367" y="3594938"/>
                  </a:lnTo>
                  <a:lnTo>
                    <a:pt x="591642" y="3595636"/>
                  </a:lnTo>
                  <a:lnTo>
                    <a:pt x="600710" y="3597745"/>
                  </a:lnTo>
                  <a:lnTo>
                    <a:pt x="608558" y="3601250"/>
                  </a:lnTo>
                  <a:lnTo>
                    <a:pt x="615200" y="3606165"/>
                  </a:lnTo>
                  <a:lnTo>
                    <a:pt x="615200" y="3575685"/>
                  </a:lnTo>
                  <a:lnTo>
                    <a:pt x="611505" y="3574072"/>
                  </a:lnTo>
                  <a:lnTo>
                    <a:pt x="602526" y="3571621"/>
                  </a:lnTo>
                  <a:lnTo>
                    <a:pt x="592480" y="3570147"/>
                  </a:lnTo>
                  <a:lnTo>
                    <a:pt x="581367" y="3569652"/>
                  </a:lnTo>
                  <a:lnTo>
                    <a:pt x="566089" y="3571341"/>
                  </a:lnTo>
                  <a:lnTo>
                    <a:pt x="529971" y="3596614"/>
                  </a:lnTo>
                  <a:lnTo>
                    <a:pt x="513384" y="3640328"/>
                  </a:lnTo>
                  <a:lnTo>
                    <a:pt x="512279" y="3657854"/>
                  </a:lnTo>
                  <a:lnTo>
                    <a:pt x="513626" y="3672776"/>
                  </a:lnTo>
                  <a:lnTo>
                    <a:pt x="533768" y="3707003"/>
                  </a:lnTo>
                  <a:lnTo>
                    <a:pt x="570039" y="3721887"/>
                  </a:lnTo>
                  <a:lnTo>
                    <a:pt x="585152" y="3722878"/>
                  </a:lnTo>
                  <a:lnTo>
                    <a:pt x="595401" y="3722281"/>
                  </a:lnTo>
                  <a:lnTo>
                    <a:pt x="637997" y="3707434"/>
                  </a:lnTo>
                  <a:lnTo>
                    <a:pt x="652094" y="3686657"/>
                  </a:lnTo>
                  <a:lnTo>
                    <a:pt x="652132" y="3683216"/>
                  </a:lnTo>
                  <a:close/>
                </a:path>
                <a:path w="3171190" h="3729990">
                  <a:moveTo>
                    <a:pt x="781011" y="95592"/>
                  </a:moveTo>
                  <a:lnTo>
                    <a:pt x="780491" y="92138"/>
                  </a:lnTo>
                  <a:lnTo>
                    <a:pt x="780427" y="91617"/>
                  </a:lnTo>
                  <a:lnTo>
                    <a:pt x="778078" y="81127"/>
                  </a:lnTo>
                  <a:lnTo>
                    <a:pt x="777494" y="77152"/>
                  </a:lnTo>
                  <a:lnTo>
                    <a:pt x="777494" y="70231"/>
                  </a:lnTo>
                  <a:lnTo>
                    <a:pt x="776211" y="66802"/>
                  </a:lnTo>
                  <a:lnTo>
                    <a:pt x="771067" y="61569"/>
                  </a:lnTo>
                  <a:lnTo>
                    <a:pt x="767765" y="60248"/>
                  </a:lnTo>
                  <a:lnTo>
                    <a:pt x="759244" y="60248"/>
                  </a:lnTo>
                  <a:lnTo>
                    <a:pt x="755078" y="61099"/>
                  </a:lnTo>
                  <a:lnTo>
                    <a:pt x="751243" y="62776"/>
                  </a:lnTo>
                  <a:lnTo>
                    <a:pt x="746582" y="64706"/>
                  </a:lnTo>
                  <a:lnTo>
                    <a:pt x="740600" y="66840"/>
                  </a:lnTo>
                  <a:lnTo>
                    <a:pt x="733310" y="69164"/>
                  </a:lnTo>
                  <a:lnTo>
                    <a:pt x="716064" y="74244"/>
                  </a:lnTo>
                  <a:lnTo>
                    <a:pt x="708698" y="76593"/>
                  </a:lnTo>
                  <a:lnTo>
                    <a:pt x="671817" y="108991"/>
                  </a:lnTo>
                  <a:lnTo>
                    <a:pt x="670090" y="122605"/>
                  </a:lnTo>
                  <a:lnTo>
                    <a:pt x="670788" y="130048"/>
                  </a:lnTo>
                  <a:lnTo>
                    <a:pt x="707999" y="155892"/>
                  </a:lnTo>
                  <a:lnTo>
                    <a:pt x="722591" y="159118"/>
                  </a:lnTo>
                  <a:lnTo>
                    <a:pt x="734263" y="163271"/>
                  </a:lnTo>
                  <a:lnTo>
                    <a:pt x="742607" y="168948"/>
                  </a:lnTo>
                  <a:lnTo>
                    <a:pt x="747610" y="176187"/>
                  </a:lnTo>
                  <a:lnTo>
                    <a:pt x="749274" y="184962"/>
                  </a:lnTo>
                  <a:lnTo>
                    <a:pt x="749274" y="190855"/>
                  </a:lnTo>
                  <a:lnTo>
                    <a:pt x="744918" y="195173"/>
                  </a:lnTo>
                  <a:lnTo>
                    <a:pt x="730224" y="199758"/>
                  </a:lnTo>
                  <a:lnTo>
                    <a:pt x="723303" y="200698"/>
                  </a:lnTo>
                  <a:lnTo>
                    <a:pt x="711136" y="200698"/>
                  </a:lnTo>
                  <a:lnTo>
                    <a:pt x="679818" y="189179"/>
                  </a:lnTo>
                  <a:lnTo>
                    <a:pt x="676071" y="186931"/>
                  </a:lnTo>
                  <a:lnTo>
                    <a:pt x="669429" y="186931"/>
                  </a:lnTo>
                  <a:lnTo>
                    <a:pt x="666089" y="188328"/>
                  </a:lnTo>
                  <a:lnTo>
                    <a:pt x="660184" y="193954"/>
                  </a:lnTo>
                  <a:lnTo>
                    <a:pt x="658710" y="197231"/>
                  </a:lnTo>
                  <a:lnTo>
                    <a:pt x="658710" y="200977"/>
                  </a:lnTo>
                  <a:lnTo>
                    <a:pt x="688797" y="225590"/>
                  </a:lnTo>
                  <a:lnTo>
                    <a:pt x="715441" y="229057"/>
                  </a:lnTo>
                  <a:lnTo>
                    <a:pt x="727456" y="228460"/>
                  </a:lnTo>
                  <a:lnTo>
                    <a:pt x="765657" y="212979"/>
                  </a:lnTo>
                  <a:lnTo>
                    <a:pt x="773569" y="200698"/>
                  </a:lnTo>
                  <a:lnTo>
                    <a:pt x="775512" y="195821"/>
                  </a:lnTo>
                  <a:lnTo>
                    <a:pt x="775614" y="195173"/>
                  </a:lnTo>
                  <a:lnTo>
                    <a:pt x="776795" y="184962"/>
                  </a:lnTo>
                  <a:lnTo>
                    <a:pt x="775360" y="171818"/>
                  </a:lnTo>
                  <a:lnTo>
                    <a:pt x="745007" y="137490"/>
                  </a:lnTo>
                  <a:lnTo>
                    <a:pt x="705891" y="126403"/>
                  </a:lnTo>
                  <a:lnTo>
                    <a:pt x="703173" y="125933"/>
                  </a:lnTo>
                  <a:lnTo>
                    <a:pt x="700417" y="125183"/>
                  </a:lnTo>
                  <a:lnTo>
                    <a:pt x="697611" y="124155"/>
                  </a:lnTo>
                  <a:lnTo>
                    <a:pt x="699084" y="117817"/>
                  </a:lnTo>
                  <a:lnTo>
                    <a:pt x="703364" y="112001"/>
                  </a:lnTo>
                  <a:lnTo>
                    <a:pt x="739406" y="95923"/>
                  </a:lnTo>
                  <a:lnTo>
                    <a:pt x="752779" y="92138"/>
                  </a:lnTo>
                  <a:lnTo>
                    <a:pt x="753821" y="99809"/>
                  </a:lnTo>
                  <a:lnTo>
                    <a:pt x="755027" y="104863"/>
                  </a:lnTo>
                  <a:lnTo>
                    <a:pt x="756437" y="107302"/>
                  </a:lnTo>
                  <a:lnTo>
                    <a:pt x="758494" y="110769"/>
                  </a:lnTo>
                  <a:lnTo>
                    <a:pt x="762101" y="112496"/>
                  </a:lnTo>
                  <a:lnTo>
                    <a:pt x="771271" y="112496"/>
                  </a:lnTo>
                  <a:lnTo>
                    <a:pt x="774573" y="111188"/>
                  </a:lnTo>
                  <a:lnTo>
                    <a:pt x="779716" y="105943"/>
                  </a:lnTo>
                  <a:lnTo>
                    <a:pt x="781011" y="102527"/>
                  </a:lnTo>
                  <a:lnTo>
                    <a:pt x="781011" y="95592"/>
                  </a:lnTo>
                  <a:close/>
                </a:path>
                <a:path w="3171190" h="3729990">
                  <a:moveTo>
                    <a:pt x="1880298" y="1623517"/>
                  </a:moveTo>
                  <a:lnTo>
                    <a:pt x="1879041" y="1620494"/>
                  </a:lnTo>
                  <a:lnTo>
                    <a:pt x="1873986" y="1615160"/>
                  </a:lnTo>
                  <a:lnTo>
                    <a:pt x="1871040" y="1613827"/>
                  </a:lnTo>
                  <a:lnTo>
                    <a:pt x="1865515" y="1613827"/>
                  </a:lnTo>
                  <a:lnTo>
                    <a:pt x="1833689" y="1643253"/>
                  </a:lnTo>
                  <a:lnTo>
                    <a:pt x="1813890" y="1680679"/>
                  </a:lnTo>
                  <a:lnTo>
                    <a:pt x="1802409" y="1719478"/>
                  </a:lnTo>
                  <a:lnTo>
                    <a:pt x="1798586" y="1757781"/>
                  </a:lnTo>
                  <a:lnTo>
                    <a:pt x="1802295" y="1806130"/>
                  </a:lnTo>
                  <a:lnTo>
                    <a:pt x="1813433" y="1845411"/>
                  </a:lnTo>
                  <a:lnTo>
                    <a:pt x="1857971" y="1896808"/>
                  </a:lnTo>
                  <a:lnTo>
                    <a:pt x="1865274" y="1900047"/>
                  </a:lnTo>
                  <a:lnTo>
                    <a:pt x="1871268" y="1900047"/>
                  </a:lnTo>
                  <a:lnTo>
                    <a:pt x="1863267" y="1869008"/>
                  </a:lnTo>
                  <a:lnTo>
                    <a:pt x="1858962" y="1865630"/>
                  </a:lnTo>
                  <a:lnTo>
                    <a:pt x="1844827" y="1846618"/>
                  </a:lnTo>
                  <a:lnTo>
                    <a:pt x="1834743" y="1822831"/>
                  </a:lnTo>
                  <a:lnTo>
                    <a:pt x="1828685" y="1794306"/>
                  </a:lnTo>
                  <a:lnTo>
                    <a:pt x="1826666" y="1761007"/>
                  </a:lnTo>
                  <a:lnTo>
                    <a:pt x="1827149" y="1747113"/>
                  </a:lnTo>
                  <a:lnTo>
                    <a:pt x="1834388" y="1704695"/>
                  </a:lnTo>
                  <a:lnTo>
                    <a:pt x="1851444" y="1663928"/>
                  </a:lnTo>
                  <a:lnTo>
                    <a:pt x="1871599" y="1641208"/>
                  </a:lnTo>
                  <a:lnTo>
                    <a:pt x="1877402" y="1634947"/>
                  </a:lnTo>
                  <a:lnTo>
                    <a:pt x="1880298" y="1630172"/>
                  </a:lnTo>
                  <a:lnTo>
                    <a:pt x="1880298" y="1623517"/>
                  </a:lnTo>
                  <a:close/>
                </a:path>
                <a:path w="3171190" h="3729990">
                  <a:moveTo>
                    <a:pt x="2135098" y="1694116"/>
                  </a:moveTo>
                  <a:lnTo>
                    <a:pt x="2133689" y="1690979"/>
                  </a:lnTo>
                  <a:lnTo>
                    <a:pt x="2128075" y="1685544"/>
                  </a:lnTo>
                  <a:lnTo>
                    <a:pt x="2124849" y="1684185"/>
                  </a:lnTo>
                  <a:lnTo>
                    <a:pt x="2117077" y="1684185"/>
                  </a:lnTo>
                  <a:lnTo>
                    <a:pt x="2113521" y="1686394"/>
                  </a:lnTo>
                  <a:lnTo>
                    <a:pt x="2110524" y="1690789"/>
                  </a:lnTo>
                  <a:lnTo>
                    <a:pt x="2106815" y="1695792"/>
                  </a:lnTo>
                  <a:lnTo>
                    <a:pt x="2101723" y="1701673"/>
                  </a:lnTo>
                  <a:lnTo>
                    <a:pt x="2095233" y="1708429"/>
                  </a:lnTo>
                  <a:lnTo>
                    <a:pt x="2087359" y="1716062"/>
                  </a:lnTo>
                  <a:lnTo>
                    <a:pt x="2059838" y="1741347"/>
                  </a:lnTo>
                  <a:lnTo>
                    <a:pt x="2035479" y="1707692"/>
                  </a:lnTo>
                  <a:lnTo>
                    <a:pt x="2027720" y="1698320"/>
                  </a:lnTo>
                  <a:lnTo>
                    <a:pt x="2020951" y="1691563"/>
                  </a:lnTo>
                  <a:lnTo>
                    <a:pt x="2015223" y="1687512"/>
                  </a:lnTo>
                  <a:lnTo>
                    <a:pt x="2010562" y="1686153"/>
                  </a:lnTo>
                  <a:lnTo>
                    <a:pt x="2007095" y="1686153"/>
                  </a:lnTo>
                  <a:lnTo>
                    <a:pt x="2004034" y="1687601"/>
                  </a:lnTo>
                  <a:lnTo>
                    <a:pt x="1998687" y="1693405"/>
                  </a:lnTo>
                  <a:lnTo>
                    <a:pt x="1997354" y="1696732"/>
                  </a:lnTo>
                  <a:lnTo>
                    <a:pt x="1997354" y="1704225"/>
                  </a:lnTo>
                  <a:lnTo>
                    <a:pt x="1999132" y="1707692"/>
                  </a:lnTo>
                  <a:lnTo>
                    <a:pt x="2002701" y="1710867"/>
                  </a:lnTo>
                  <a:lnTo>
                    <a:pt x="2007006" y="1715058"/>
                  </a:lnTo>
                  <a:lnTo>
                    <a:pt x="2011680" y="1720316"/>
                  </a:lnTo>
                  <a:lnTo>
                    <a:pt x="2016696" y="1726641"/>
                  </a:lnTo>
                  <a:lnTo>
                    <a:pt x="2022068" y="1734045"/>
                  </a:lnTo>
                  <a:lnTo>
                    <a:pt x="2040470" y="1760588"/>
                  </a:lnTo>
                  <a:lnTo>
                    <a:pt x="2008505" y="1794052"/>
                  </a:lnTo>
                  <a:lnTo>
                    <a:pt x="2004237" y="1797989"/>
                  </a:lnTo>
                  <a:lnTo>
                    <a:pt x="1992261" y="1808568"/>
                  </a:lnTo>
                  <a:lnTo>
                    <a:pt x="1988185" y="1812734"/>
                  </a:lnTo>
                  <a:lnTo>
                    <a:pt x="1985568" y="1816201"/>
                  </a:lnTo>
                  <a:lnTo>
                    <a:pt x="1983219" y="1819198"/>
                  </a:lnTo>
                  <a:lnTo>
                    <a:pt x="1982050" y="1822145"/>
                  </a:lnTo>
                  <a:lnTo>
                    <a:pt x="1982076" y="1828749"/>
                  </a:lnTo>
                  <a:lnTo>
                    <a:pt x="1983435" y="1831924"/>
                  </a:lnTo>
                  <a:lnTo>
                    <a:pt x="1988959" y="1837550"/>
                  </a:lnTo>
                  <a:lnTo>
                    <a:pt x="1992122" y="1838947"/>
                  </a:lnTo>
                  <a:lnTo>
                    <a:pt x="1999132" y="1838947"/>
                  </a:lnTo>
                  <a:lnTo>
                    <a:pt x="2002370" y="1837270"/>
                  </a:lnTo>
                  <a:lnTo>
                    <a:pt x="2005368" y="1833892"/>
                  </a:lnTo>
                  <a:lnTo>
                    <a:pt x="2012823" y="1826552"/>
                  </a:lnTo>
                  <a:lnTo>
                    <a:pt x="2019338" y="1820240"/>
                  </a:lnTo>
                  <a:lnTo>
                    <a:pt x="2024900" y="1814969"/>
                  </a:lnTo>
                  <a:lnTo>
                    <a:pt x="2029510" y="1810727"/>
                  </a:lnTo>
                  <a:lnTo>
                    <a:pt x="2056892" y="1782495"/>
                  </a:lnTo>
                  <a:lnTo>
                    <a:pt x="2084552" y="1818373"/>
                  </a:lnTo>
                  <a:lnTo>
                    <a:pt x="2108517" y="1845551"/>
                  </a:lnTo>
                  <a:lnTo>
                    <a:pt x="2115629" y="1845551"/>
                  </a:lnTo>
                  <a:lnTo>
                    <a:pt x="2118817" y="1844141"/>
                  </a:lnTo>
                  <a:lnTo>
                    <a:pt x="2124430" y="1838528"/>
                  </a:lnTo>
                  <a:lnTo>
                    <a:pt x="2125827" y="1835302"/>
                  </a:lnTo>
                  <a:lnTo>
                    <a:pt x="2125815" y="1828698"/>
                  </a:lnTo>
                  <a:lnTo>
                    <a:pt x="2124659" y="1825802"/>
                  </a:lnTo>
                  <a:lnTo>
                    <a:pt x="2122322" y="1822805"/>
                  </a:lnTo>
                  <a:lnTo>
                    <a:pt x="2091486" y="1782495"/>
                  </a:lnTo>
                  <a:lnTo>
                    <a:pt x="2076551" y="1762975"/>
                  </a:lnTo>
                  <a:lnTo>
                    <a:pt x="2098294" y="1741347"/>
                  </a:lnTo>
                  <a:lnTo>
                    <a:pt x="2101545" y="1738122"/>
                  </a:lnTo>
                  <a:lnTo>
                    <a:pt x="2122043" y="1718881"/>
                  </a:lnTo>
                  <a:lnTo>
                    <a:pt x="2130742" y="1709889"/>
                  </a:lnTo>
                  <a:lnTo>
                    <a:pt x="2135098" y="1702816"/>
                  </a:lnTo>
                  <a:lnTo>
                    <a:pt x="2135098" y="1694116"/>
                  </a:lnTo>
                  <a:close/>
                </a:path>
                <a:path w="3171190" h="3729990">
                  <a:moveTo>
                    <a:pt x="2213076" y="1828787"/>
                  </a:moveTo>
                  <a:lnTo>
                    <a:pt x="2211882" y="1825866"/>
                  </a:lnTo>
                  <a:lnTo>
                    <a:pt x="2207107" y="1820722"/>
                  </a:lnTo>
                  <a:lnTo>
                    <a:pt x="2204224" y="1819427"/>
                  </a:lnTo>
                  <a:lnTo>
                    <a:pt x="2196833" y="1819427"/>
                  </a:lnTo>
                  <a:lnTo>
                    <a:pt x="2175599" y="1860346"/>
                  </a:lnTo>
                  <a:lnTo>
                    <a:pt x="2170811" y="1875180"/>
                  </a:lnTo>
                  <a:lnTo>
                    <a:pt x="2170811" y="1878457"/>
                  </a:lnTo>
                  <a:lnTo>
                    <a:pt x="2172030" y="1881365"/>
                  </a:lnTo>
                  <a:lnTo>
                    <a:pt x="2176894" y="1886419"/>
                  </a:lnTo>
                  <a:lnTo>
                    <a:pt x="2179751" y="1887689"/>
                  </a:lnTo>
                  <a:lnTo>
                    <a:pt x="2187613" y="1887689"/>
                  </a:lnTo>
                  <a:lnTo>
                    <a:pt x="2190991" y="1885149"/>
                  </a:lnTo>
                  <a:lnTo>
                    <a:pt x="2193137" y="1880095"/>
                  </a:lnTo>
                  <a:lnTo>
                    <a:pt x="2201976" y="1860067"/>
                  </a:lnTo>
                  <a:lnTo>
                    <a:pt x="2208085" y="1845767"/>
                  </a:lnTo>
                  <a:lnTo>
                    <a:pt x="2211832" y="1836331"/>
                  </a:lnTo>
                  <a:lnTo>
                    <a:pt x="2213076" y="1832063"/>
                  </a:lnTo>
                  <a:lnTo>
                    <a:pt x="2213076" y="1828787"/>
                  </a:lnTo>
                  <a:close/>
                </a:path>
                <a:path w="3171190" h="3729990">
                  <a:moveTo>
                    <a:pt x="2366797" y="1703336"/>
                  </a:moveTo>
                  <a:lnTo>
                    <a:pt x="2365324" y="1700110"/>
                  </a:lnTo>
                  <a:lnTo>
                    <a:pt x="2359431" y="1694675"/>
                  </a:lnTo>
                  <a:lnTo>
                    <a:pt x="2356027" y="1693316"/>
                  </a:lnTo>
                  <a:lnTo>
                    <a:pt x="2347328" y="1693316"/>
                  </a:lnTo>
                  <a:lnTo>
                    <a:pt x="2324341" y="1732305"/>
                  </a:lnTo>
                  <a:lnTo>
                    <a:pt x="2298001" y="1792884"/>
                  </a:lnTo>
                  <a:lnTo>
                    <a:pt x="2284526" y="1764030"/>
                  </a:lnTo>
                  <a:lnTo>
                    <a:pt x="2258898" y="1716836"/>
                  </a:lnTo>
                  <a:lnTo>
                    <a:pt x="2241092" y="1693595"/>
                  </a:lnTo>
                  <a:lnTo>
                    <a:pt x="2233130" y="1693595"/>
                  </a:lnTo>
                  <a:lnTo>
                    <a:pt x="2229828" y="1695043"/>
                  </a:lnTo>
                  <a:lnTo>
                    <a:pt x="2223935" y="1700860"/>
                  </a:lnTo>
                  <a:lnTo>
                    <a:pt x="2222462" y="1704225"/>
                  </a:lnTo>
                  <a:lnTo>
                    <a:pt x="2222462" y="1710969"/>
                  </a:lnTo>
                  <a:lnTo>
                    <a:pt x="2223719" y="1714563"/>
                  </a:lnTo>
                  <a:lnTo>
                    <a:pt x="2226246" y="1718881"/>
                  </a:lnTo>
                  <a:lnTo>
                    <a:pt x="2232571" y="1729130"/>
                  </a:lnTo>
                  <a:lnTo>
                    <a:pt x="2282837" y="1825891"/>
                  </a:lnTo>
                  <a:lnTo>
                    <a:pt x="2269566" y="1856193"/>
                  </a:lnTo>
                  <a:lnTo>
                    <a:pt x="2260092" y="1879854"/>
                  </a:lnTo>
                  <a:lnTo>
                    <a:pt x="2254402" y="1896859"/>
                  </a:lnTo>
                  <a:lnTo>
                    <a:pt x="2252510" y="1907209"/>
                  </a:lnTo>
                  <a:lnTo>
                    <a:pt x="2252510" y="1911045"/>
                  </a:lnTo>
                  <a:lnTo>
                    <a:pt x="2253932" y="1914245"/>
                  </a:lnTo>
                  <a:lnTo>
                    <a:pt x="2259647" y="1919401"/>
                  </a:lnTo>
                  <a:lnTo>
                    <a:pt x="2263038" y="1920684"/>
                  </a:lnTo>
                  <a:lnTo>
                    <a:pt x="2272957" y="1920684"/>
                  </a:lnTo>
                  <a:lnTo>
                    <a:pt x="2277173" y="1917319"/>
                  </a:lnTo>
                  <a:lnTo>
                    <a:pt x="2279599" y="1910575"/>
                  </a:lnTo>
                  <a:lnTo>
                    <a:pt x="2288870" y="1883333"/>
                  </a:lnTo>
                  <a:lnTo>
                    <a:pt x="2294178" y="1869630"/>
                  </a:lnTo>
                  <a:lnTo>
                    <a:pt x="2316391" y="1819148"/>
                  </a:lnTo>
                  <a:lnTo>
                    <a:pt x="2366187" y="1711477"/>
                  </a:lnTo>
                  <a:lnTo>
                    <a:pt x="2366797" y="1709140"/>
                  </a:lnTo>
                  <a:lnTo>
                    <a:pt x="2366797" y="1703336"/>
                  </a:lnTo>
                  <a:close/>
                </a:path>
                <a:path w="3171190" h="3729990">
                  <a:moveTo>
                    <a:pt x="2556014" y="1757781"/>
                  </a:moveTo>
                  <a:lnTo>
                    <a:pt x="2552192" y="1719478"/>
                  </a:lnTo>
                  <a:lnTo>
                    <a:pt x="2540711" y="1680679"/>
                  </a:lnTo>
                  <a:lnTo>
                    <a:pt x="2520912" y="1643253"/>
                  </a:lnTo>
                  <a:lnTo>
                    <a:pt x="2491943" y="1615135"/>
                  </a:lnTo>
                  <a:lnTo>
                    <a:pt x="2488946" y="1613827"/>
                  </a:lnTo>
                  <a:lnTo>
                    <a:pt x="2483421" y="1613827"/>
                  </a:lnTo>
                  <a:lnTo>
                    <a:pt x="2480500" y="1615160"/>
                  </a:lnTo>
                  <a:lnTo>
                    <a:pt x="2475534" y="1620494"/>
                  </a:lnTo>
                  <a:lnTo>
                    <a:pt x="2474303" y="1623517"/>
                  </a:lnTo>
                  <a:lnTo>
                    <a:pt x="2474303" y="1630172"/>
                  </a:lnTo>
                  <a:lnTo>
                    <a:pt x="2495778" y="1654136"/>
                  </a:lnTo>
                  <a:lnTo>
                    <a:pt x="2503106" y="1663928"/>
                  </a:lnTo>
                  <a:lnTo>
                    <a:pt x="2520213" y="1704695"/>
                  </a:lnTo>
                  <a:lnTo>
                    <a:pt x="2527452" y="1747113"/>
                  </a:lnTo>
                  <a:lnTo>
                    <a:pt x="2527935" y="1761007"/>
                  </a:lnTo>
                  <a:lnTo>
                    <a:pt x="2525915" y="1794306"/>
                  </a:lnTo>
                  <a:lnTo>
                    <a:pt x="2519857" y="1822831"/>
                  </a:lnTo>
                  <a:lnTo>
                    <a:pt x="2509774" y="1846618"/>
                  </a:lnTo>
                  <a:lnTo>
                    <a:pt x="2495639" y="1865630"/>
                  </a:lnTo>
                  <a:lnTo>
                    <a:pt x="2491244" y="1869008"/>
                  </a:lnTo>
                  <a:lnTo>
                    <a:pt x="2482583" y="1875751"/>
                  </a:lnTo>
                  <a:lnTo>
                    <a:pt x="2477160" y="1880057"/>
                  </a:lnTo>
                  <a:lnTo>
                    <a:pt x="2474442" y="1884311"/>
                  </a:lnTo>
                  <a:lnTo>
                    <a:pt x="2474442" y="1891614"/>
                  </a:lnTo>
                  <a:lnTo>
                    <a:pt x="2475661" y="1894306"/>
                  </a:lnTo>
                  <a:lnTo>
                    <a:pt x="2480526" y="1898891"/>
                  </a:lnTo>
                  <a:lnTo>
                    <a:pt x="2483332" y="1900047"/>
                  </a:lnTo>
                  <a:lnTo>
                    <a:pt x="2489327" y="1900047"/>
                  </a:lnTo>
                  <a:lnTo>
                    <a:pt x="2522524" y="1875637"/>
                  </a:lnTo>
                  <a:lnTo>
                    <a:pt x="2552293" y="1806130"/>
                  </a:lnTo>
                  <a:lnTo>
                    <a:pt x="2556014" y="1757781"/>
                  </a:lnTo>
                  <a:close/>
                </a:path>
                <a:path w="3171190" h="3729990">
                  <a:moveTo>
                    <a:pt x="2713088" y="3495535"/>
                  </a:moveTo>
                  <a:lnTo>
                    <a:pt x="2711729" y="3490468"/>
                  </a:lnTo>
                  <a:lnTo>
                    <a:pt x="2709011" y="3482886"/>
                  </a:lnTo>
                  <a:lnTo>
                    <a:pt x="2701010" y="3460699"/>
                  </a:lnTo>
                  <a:lnTo>
                    <a:pt x="2695473" y="3434854"/>
                  </a:lnTo>
                  <a:lnTo>
                    <a:pt x="2691523" y="3416465"/>
                  </a:lnTo>
                  <a:lnTo>
                    <a:pt x="2680081" y="3363099"/>
                  </a:lnTo>
                  <a:lnTo>
                    <a:pt x="2677947" y="3351720"/>
                  </a:lnTo>
                  <a:lnTo>
                    <a:pt x="2671241" y="3315906"/>
                  </a:lnTo>
                  <a:lnTo>
                    <a:pt x="2668524" y="3305606"/>
                  </a:lnTo>
                  <a:lnTo>
                    <a:pt x="2663469" y="3300463"/>
                  </a:lnTo>
                  <a:lnTo>
                    <a:pt x="2660573" y="3300463"/>
                  </a:lnTo>
                  <a:lnTo>
                    <a:pt x="2660573" y="3405924"/>
                  </a:lnTo>
                  <a:lnTo>
                    <a:pt x="2644394" y="3408908"/>
                  </a:lnTo>
                  <a:lnTo>
                    <a:pt x="2630411" y="3411651"/>
                  </a:lnTo>
                  <a:lnTo>
                    <a:pt x="2618625" y="3414166"/>
                  </a:lnTo>
                  <a:lnTo>
                    <a:pt x="2609037" y="3416465"/>
                  </a:lnTo>
                  <a:lnTo>
                    <a:pt x="2649194" y="3351720"/>
                  </a:lnTo>
                  <a:lnTo>
                    <a:pt x="2660573" y="3405924"/>
                  </a:lnTo>
                  <a:lnTo>
                    <a:pt x="2660573" y="3300463"/>
                  </a:lnTo>
                  <a:lnTo>
                    <a:pt x="2656078" y="3300463"/>
                  </a:lnTo>
                  <a:lnTo>
                    <a:pt x="2650439" y="3303790"/>
                  </a:lnTo>
                  <a:lnTo>
                    <a:pt x="2614650" y="3353689"/>
                  </a:lnTo>
                  <a:lnTo>
                    <a:pt x="2592336" y="3390481"/>
                  </a:lnTo>
                  <a:lnTo>
                    <a:pt x="2574213" y="3422777"/>
                  </a:lnTo>
                  <a:lnTo>
                    <a:pt x="2565044" y="3424936"/>
                  </a:lnTo>
                  <a:lnTo>
                    <a:pt x="2560459" y="3429800"/>
                  </a:lnTo>
                  <a:lnTo>
                    <a:pt x="2560459" y="3440569"/>
                  </a:lnTo>
                  <a:lnTo>
                    <a:pt x="2561259" y="3443376"/>
                  </a:lnTo>
                  <a:lnTo>
                    <a:pt x="2562847" y="3445814"/>
                  </a:lnTo>
                  <a:lnTo>
                    <a:pt x="2553563" y="3465715"/>
                  </a:lnTo>
                  <a:lnTo>
                    <a:pt x="2546947" y="3480892"/>
                  </a:lnTo>
                  <a:lnTo>
                    <a:pt x="2542971" y="3491344"/>
                  </a:lnTo>
                  <a:lnTo>
                    <a:pt x="2541638" y="3497072"/>
                  </a:lnTo>
                  <a:lnTo>
                    <a:pt x="2541638" y="3501098"/>
                  </a:lnTo>
                  <a:lnTo>
                    <a:pt x="2543124" y="3504476"/>
                  </a:lnTo>
                  <a:lnTo>
                    <a:pt x="2549017" y="3509899"/>
                  </a:lnTo>
                  <a:lnTo>
                    <a:pt x="2552357" y="3511258"/>
                  </a:lnTo>
                  <a:lnTo>
                    <a:pt x="2561259" y="3511258"/>
                  </a:lnTo>
                  <a:lnTo>
                    <a:pt x="2582811" y="3472256"/>
                  </a:lnTo>
                  <a:lnTo>
                    <a:pt x="2592336" y="3449599"/>
                  </a:lnTo>
                  <a:lnTo>
                    <a:pt x="2640711" y="3439553"/>
                  </a:lnTo>
                  <a:lnTo>
                    <a:pt x="2650629" y="3437598"/>
                  </a:lnTo>
                  <a:lnTo>
                    <a:pt x="2659456" y="3436035"/>
                  </a:lnTo>
                  <a:lnTo>
                    <a:pt x="2667165" y="3434854"/>
                  </a:lnTo>
                  <a:lnTo>
                    <a:pt x="2669819" y="3449599"/>
                  </a:lnTo>
                  <a:lnTo>
                    <a:pt x="2672194" y="3461715"/>
                  </a:lnTo>
                  <a:lnTo>
                    <a:pt x="2686685" y="3503955"/>
                  </a:lnTo>
                  <a:lnTo>
                    <a:pt x="2698762" y="3512235"/>
                  </a:lnTo>
                  <a:lnTo>
                    <a:pt x="2702509" y="3512235"/>
                  </a:lnTo>
                  <a:lnTo>
                    <a:pt x="2705824" y="3510889"/>
                  </a:lnTo>
                  <a:lnTo>
                    <a:pt x="2711627" y="3505454"/>
                  </a:lnTo>
                  <a:lnTo>
                    <a:pt x="2713088" y="3502088"/>
                  </a:lnTo>
                  <a:lnTo>
                    <a:pt x="2713088" y="3495535"/>
                  </a:lnTo>
                  <a:close/>
                </a:path>
                <a:path w="3171190" h="3729990">
                  <a:moveTo>
                    <a:pt x="2862059" y="3394303"/>
                  </a:moveTo>
                  <a:lnTo>
                    <a:pt x="2847048" y="3360001"/>
                  </a:lnTo>
                  <a:lnTo>
                    <a:pt x="2839466" y="3360001"/>
                  </a:lnTo>
                  <a:lnTo>
                    <a:pt x="2823400" y="3361626"/>
                  </a:lnTo>
                  <a:lnTo>
                    <a:pt x="2808084" y="3366503"/>
                  </a:lnTo>
                  <a:lnTo>
                    <a:pt x="2793492" y="3374618"/>
                  </a:lnTo>
                  <a:lnTo>
                    <a:pt x="2779649" y="3385985"/>
                  </a:lnTo>
                  <a:lnTo>
                    <a:pt x="2778722" y="3375787"/>
                  </a:lnTo>
                  <a:lnTo>
                    <a:pt x="2776105" y="3368510"/>
                  </a:lnTo>
                  <a:lnTo>
                    <a:pt x="2771775" y="3364128"/>
                  </a:lnTo>
                  <a:lnTo>
                    <a:pt x="2765755" y="3362680"/>
                  </a:lnTo>
                  <a:lnTo>
                    <a:pt x="2757513" y="3362680"/>
                  </a:lnTo>
                  <a:lnTo>
                    <a:pt x="2753398" y="3367405"/>
                  </a:lnTo>
                  <a:lnTo>
                    <a:pt x="2753271" y="3384588"/>
                  </a:lnTo>
                  <a:lnTo>
                    <a:pt x="2752814" y="3396945"/>
                  </a:lnTo>
                  <a:lnTo>
                    <a:pt x="2752687" y="3512705"/>
                  </a:lnTo>
                  <a:lnTo>
                    <a:pt x="2756814" y="3517442"/>
                  </a:lnTo>
                  <a:lnTo>
                    <a:pt x="2774315" y="3517442"/>
                  </a:lnTo>
                  <a:lnTo>
                    <a:pt x="2778950" y="3512705"/>
                  </a:lnTo>
                  <a:lnTo>
                    <a:pt x="2778950" y="3503257"/>
                  </a:lnTo>
                  <a:lnTo>
                    <a:pt x="2778671" y="3426295"/>
                  </a:lnTo>
                  <a:lnTo>
                    <a:pt x="2783065" y="3417671"/>
                  </a:lnTo>
                  <a:lnTo>
                    <a:pt x="2814993" y="3390722"/>
                  </a:lnTo>
                  <a:lnTo>
                    <a:pt x="2834970" y="3386264"/>
                  </a:lnTo>
                  <a:lnTo>
                    <a:pt x="2835351" y="3396945"/>
                  </a:lnTo>
                  <a:lnTo>
                    <a:pt x="2835719" y="3403917"/>
                  </a:lnTo>
                  <a:lnTo>
                    <a:pt x="2835808" y="3417163"/>
                  </a:lnTo>
                  <a:lnTo>
                    <a:pt x="2839834" y="3421799"/>
                  </a:lnTo>
                  <a:lnTo>
                    <a:pt x="2856598" y="3421799"/>
                  </a:lnTo>
                  <a:lnTo>
                    <a:pt x="2861272" y="3415944"/>
                  </a:lnTo>
                  <a:lnTo>
                    <a:pt x="2861945" y="3403917"/>
                  </a:lnTo>
                  <a:lnTo>
                    <a:pt x="2862059" y="3394303"/>
                  </a:lnTo>
                  <a:close/>
                </a:path>
                <a:path w="3171190" h="3729990">
                  <a:moveTo>
                    <a:pt x="3023070" y="3474834"/>
                  </a:moveTo>
                  <a:lnTo>
                    <a:pt x="3021787" y="3471964"/>
                  </a:lnTo>
                  <a:lnTo>
                    <a:pt x="3016631" y="3466998"/>
                  </a:lnTo>
                  <a:lnTo>
                    <a:pt x="3013710" y="3465753"/>
                  </a:lnTo>
                  <a:lnTo>
                    <a:pt x="3006788" y="3465753"/>
                  </a:lnTo>
                  <a:lnTo>
                    <a:pt x="3003372" y="3468255"/>
                  </a:lnTo>
                  <a:lnTo>
                    <a:pt x="2996996" y="3478276"/>
                  </a:lnTo>
                  <a:lnTo>
                    <a:pt x="2989884" y="3482327"/>
                  </a:lnTo>
                  <a:lnTo>
                    <a:pt x="2970136" y="3487851"/>
                  </a:lnTo>
                  <a:lnTo>
                    <a:pt x="2962554" y="3489071"/>
                  </a:lnTo>
                  <a:lnTo>
                    <a:pt x="2956102" y="3489071"/>
                  </a:lnTo>
                  <a:lnTo>
                    <a:pt x="2918028" y="3475837"/>
                  </a:lnTo>
                  <a:lnTo>
                    <a:pt x="2909201" y="3465614"/>
                  </a:lnTo>
                  <a:lnTo>
                    <a:pt x="2963710" y="3439769"/>
                  </a:lnTo>
                  <a:lnTo>
                    <a:pt x="2973222" y="3435210"/>
                  </a:lnTo>
                  <a:lnTo>
                    <a:pt x="3004502" y="3412325"/>
                  </a:lnTo>
                  <a:lnTo>
                    <a:pt x="3008465" y="3398913"/>
                  </a:lnTo>
                  <a:lnTo>
                    <a:pt x="3007385" y="3389871"/>
                  </a:lnTo>
                  <a:lnTo>
                    <a:pt x="2986151" y="3367303"/>
                  </a:lnTo>
                  <a:lnTo>
                    <a:pt x="2986151" y="3397783"/>
                  </a:lnTo>
                  <a:lnTo>
                    <a:pt x="2979826" y="3402546"/>
                  </a:lnTo>
                  <a:lnTo>
                    <a:pt x="2971685" y="3407714"/>
                  </a:lnTo>
                  <a:lnTo>
                    <a:pt x="2961716" y="3413290"/>
                  </a:lnTo>
                  <a:lnTo>
                    <a:pt x="2949918" y="3419271"/>
                  </a:lnTo>
                  <a:lnTo>
                    <a:pt x="2906814" y="3439769"/>
                  </a:lnTo>
                  <a:lnTo>
                    <a:pt x="2909976" y="3427272"/>
                  </a:lnTo>
                  <a:lnTo>
                    <a:pt x="2929852" y="3394011"/>
                  </a:lnTo>
                  <a:lnTo>
                    <a:pt x="2952305" y="3386544"/>
                  </a:lnTo>
                  <a:lnTo>
                    <a:pt x="2962579" y="3387255"/>
                  </a:lnTo>
                  <a:lnTo>
                    <a:pt x="2971647" y="3389363"/>
                  </a:lnTo>
                  <a:lnTo>
                    <a:pt x="2979496" y="3392868"/>
                  </a:lnTo>
                  <a:lnTo>
                    <a:pt x="2986151" y="3397783"/>
                  </a:lnTo>
                  <a:lnTo>
                    <a:pt x="2986151" y="3367303"/>
                  </a:lnTo>
                  <a:lnTo>
                    <a:pt x="2982455" y="3365690"/>
                  </a:lnTo>
                  <a:lnTo>
                    <a:pt x="2973476" y="3363239"/>
                  </a:lnTo>
                  <a:lnTo>
                    <a:pt x="2963430" y="3361766"/>
                  </a:lnTo>
                  <a:lnTo>
                    <a:pt x="2952305" y="3361271"/>
                  </a:lnTo>
                  <a:lnTo>
                    <a:pt x="2937040" y="3362960"/>
                  </a:lnTo>
                  <a:lnTo>
                    <a:pt x="2900921" y="3388233"/>
                  </a:lnTo>
                  <a:lnTo>
                    <a:pt x="2884335" y="3431946"/>
                  </a:lnTo>
                  <a:lnTo>
                    <a:pt x="2883230" y="3449459"/>
                  </a:lnTo>
                  <a:lnTo>
                    <a:pt x="2884563" y="3464382"/>
                  </a:lnTo>
                  <a:lnTo>
                    <a:pt x="2904706" y="3498621"/>
                  </a:lnTo>
                  <a:lnTo>
                    <a:pt x="2940989" y="3513493"/>
                  </a:lnTo>
                  <a:lnTo>
                    <a:pt x="2956102" y="3514483"/>
                  </a:lnTo>
                  <a:lnTo>
                    <a:pt x="2966351" y="3513886"/>
                  </a:lnTo>
                  <a:lnTo>
                    <a:pt x="3008934" y="3499053"/>
                  </a:lnTo>
                  <a:lnTo>
                    <a:pt x="3023031" y="3478276"/>
                  </a:lnTo>
                  <a:lnTo>
                    <a:pt x="3023070" y="3474834"/>
                  </a:lnTo>
                  <a:close/>
                </a:path>
                <a:path w="3171190" h="3729990">
                  <a:moveTo>
                    <a:pt x="3170885" y="3508121"/>
                  </a:moveTo>
                  <a:lnTo>
                    <a:pt x="3170847" y="3504298"/>
                  </a:lnTo>
                  <a:lnTo>
                    <a:pt x="3170047" y="3501987"/>
                  </a:lnTo>
                  <a:lnTo>
                    <a:pt x="3169526" y="3500869"/>
                  </a:lnTo>
                  <a:lnTo>
                    <a:pt x="3168548" y="3498710"/>
                  </a:lnTo>
                  <a:lnTo>
                    <a:pt x="3156102" y="3457892"/>
                  </a:lnTo>
                  <a:lnTo>
                    <a:pt x="3155670" y="3450552"/>
                  </a:lnTo>
                  <a:lnTo>
                    <a:pt x="3155759" y="3430130"/>
                  </a:lnTo>
                  <a:lnTo>
                    <a:pt x="3160534" y="3391458"/>
                  </a:lnTo>
                  <a:lnTo>
                    <a:pt x="3161474" y="3389223"/>
                  </a:lnTo>
                  <a:lnTo>
                    <a:pt x="3133115" y="3364446"/>
                  </a:lnTo>
                  <a:lnTo>
                    <a:pt x="3133115" y="3475444"/>
                  </a:lnTo>
                  <a:lnTo>
                    <a:pt x="3127032" y="3480778"/>
                  </a:lnTo>
                  <a:lnTo>
                    <a:pt x="3122307" y="3484346"/>
                  </a:lnTo>
                  <a:lnTo>
                    <a:pt x="3112655" y="3489401"/>
                  </a:lnTo>
                  <a:lnTo>
                    <a:pt x="3105035" y="3491039"/>
                  </a:lnTo>
                  <a:lnTo>
                    <a:pt x="3096044" y="3491039"/>
                  </a:lnTo>
                  <a:lnTo>
                    <a:pt x="3065513" y="3465131"/>
                  </a:lnTo>
                  <a:lnTo>
                    <a:pt x="3063468" y="3444976"/>
                  </a:lnTo>
                  <a:lnTo>
                    <a:pt x="3064459" y="3433724"/>
                  </a:lnTo>
                  <a:lnTo>
                    <a:pt x="3087535" y="3396259"/>
                  </a:lnTo>
                  <a:lnTo>
                    <a:pt x="3116821" y="3386264"/>
                  </a:lnTo>
                  <a:lnTo>
                    <a:pt x="3118320" y="3386264"/>
                  </a:lnTo>
                  <a:lnTo>
                    <a:pt x="3120313" y="3386696"/>
                  </a:lnTo>
                  <a:lnTo>
                    <a:pt x="3125279" y="3388372"/>
                  </a:lnTo>
                  <a:lnTo>
                    <a:pt x="3128251" y="3389680"/>
                  </a:lnTo>
                  <a:lnTo>
                    <a:pt x="3131705" y="3391458"/>
                  </a:lnTo>
                  <a:lnTo>
                    <a:pt x="3130651" y="3396983"/>
                  </a:lnTo>
                  <a:lnTo>
                    <a:pt x="3129915" y="3401834"/>
                  </a:lnTo>
                  <a:lnTo>
                    <a:pt x="3129699" y="3442297"/>
                  </a:lnTo>
                  <a:lnTo>
                    <a:pt x="3133115" y="3364446"/>
                  </a:lnTo>
                  <a:lnTo>
                    <a:pt x="3115005" y="3361410"/>
                  </a:lnTo>
                  <a:lnTo>
                    <a:pt x="3099346" y="3362922"/>
                  </a:lnTo>
                  <a:lnTo>
                    <a:pt x="3059188" y="3385566"/>
                  </a:lnTo>
                  <a:lnTo>
                    <a:pt x="3037268" y="3427336"/>
                  </a:lnTo>
                  <a:lnTo>
                    <a:pt x="3035871" y="3444976"/>
                  </a:lnTo>
                  <a:lnTo>
                    <a:pt x="3036697" y="3460521"/>
                  </a:lnTo>
                  <a:lnTo>
                    <a:pt x="3049994" y="3497072"/>
                  </a:lnTo>
                  <a:lnTo>
                    <a:pt x="3097873" y="3515614"/>
                  </a:lnTo>
                  <a:lnTo>
                    <a:pt x="3102457" y="3515614"/>
                  </a:lnTo>
                  <a:lnTo>
                    <a:pt x="3138728" y="3500869"/>
                  </a:lnTo>
                  <a:lnTo>
                    <a:pt x="3140786" y="3503866"/>
                  </a:lnTo>
                  <a:lnTo>
                    <a:pt x="3143923" y="3507282"/>
                  </a:lnTo>
                  <a:lnTo>
                    <a:pt x="3148241" y="3511207"/>
                  </a:lnTo>
                  <a:lnTo>
                    <a:pt x="3152813" y="3515233"/>
                  </a:lnTo>
                  <a:lnTo>
                    <a:pt x="3156051" y="3517303"/>
                  </a:lnTo>
                  <a:lnTo>
                    <a:pt x="3161284" y="3517303"/>
                  </a:lnTo>
                  <a:lnTo>
                    <a:pt x="3164332" y="3516084"/>
                  </a:lnTo>
                  <a:lnTo>
                    <a:pt x="3169577" y="3511207"/>
                  </a:lnTo>
                  <a:lnTo>
                    <a:pt x="3170885" y="35081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6" name="object 426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067083" y="8887463"/>
              <a:ext cx="187864" cy="225403"/>
            </a:xfrm>
            <a:prstGeom prst="rect">
              <a:avLst/>
            </a:prstGeom>
          </p:spPr>
        </p:pic>
        <p:pic>
          <p:nvPicPr>
            <p:cNvPr id="427" name="object 427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4271" y="3380740"/>
              <a:ext cx="167927" cy="223438"/>
            </a:xfrm>
            <a:prstGeom prst="rect">
              <a:avLst/>
            </a:prstGeom>
          </p:spPr>
        </p:pic>
        <p:pic>
          <p:nvPicPr>
            <p:cNvPr id="428" name="object 428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707584" y="6982763"/>
              <a:ext cx="83969" cy="87156"/>
            </a:xfrm>
            <a:prstGeom prst="rect">
              <a:avLst/>
            </a:prstGeom>
          </p:spPr>
        </p:pic>
        <p:pic>
          <p:nvPicPr>
            <p:cNvPr id="429" name="object 429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07584" y="8402626"/>
              <a:ext cx="83969" cy="87156"/>
            </a:xfrm>
            <a:prstGeom prst="rect">
              <a:avLst/>
            </a:prstGeom>
          </p:spPr>
        </p:pic>
        <p:pic>
          <p:nvPicPr>
            <p:cNvPr id="430" name="object 430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49779" y="6988310"/>
              <a:ext cx="83969" cy="87156"/>
            </a:xfrm>
            <a:prstGeom prst="rect">
              <a:avLst/>
            </a:prstGeom>
          </p:spPr>
        </p:pic>
        <p:pic>
          <p:nvPicPr>
            <p:cNvPr id="431" name="object 4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46611" y="8394702"/>
              <a:ext cx="84761" cy="87156"/>
            </a:xfrm>
            <a:prstGeom prst="rect">
              <a:avLst/>
            </a:prstGeom>
          </p:spPr>
        </p:pic>
      </p:grpSp>
      <p:pic>
        <p:nvPicPr>
          <p:cNvPr id="432" name="object 432" descr="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52860" y="3593158"/>
            <a:ext cx="117240" cy="121227"/>
          </a:xfrm>
          <a:prstGeom prst="rect">
            <a:avLst/>
          </a:prstGeom>
        </p:spPr>
      </p:pic>
      <p:sp>
        <p:nvSpPr>
          <p:cNvPr id="433" name="object 433" descr=""/>
          <p:cNvSpPr txBox="1"/>
          <p:nvPr/>
        </p:nvSpPr>
        <p:spPr>
          <a:xfrm>
            <a:off x="2838704" y="1916685"/>
            <a:ext cx="147447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latin typeface="Arial"/>
                <a:cs typeface="Arial"/>
              </a:rPr>
              <a:t>Vector</a:t>
            </a:r>
            <a:endParaRPr sz="4000">
              <a:latin typeface="Arial"/>
              <a:cs typeface="Arial"/>
            </a:endParaRPr>
          </a:p>
        </p:txBody>
      </p:sp>
      <p:sp>
        <p:nvSpPr>
          <p:cNvPr id="434" name="object 434" descr=""/>
          <p:cNvSpPr txBox="1"/>
          <p:nvPr/>
        </p:nvSpPr>
        <p:spPr>
          <a:xfrm>
            <a:off x="9428733" y="1853185"/>
            <a:ext cx="150241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latin typeface="Arial"/>
                <a:cs typeface="Arial"/>
              </a:rPr>
              <a:t>Raster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9966" y="473003"/>
            <a:ext cx="1955800" cy="204470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70767" y="1583267"/>
            <a:ext cx="2171700" cy="287415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566" y="2561167"/>
            <a:ext cx="2869636" cy="184150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17666" y="1037167"/>
            <a:ext cx="2722879" cy="36830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14166" y="1799165"/>
            <a:ext cx="2465492" cy="373210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7666" y="5050366"/>
            <a:ext cx="2828996" cy="4285261"/>
          </a:xfrm>
          <a:prstGeom prst="rect">
            <a:avLst/>
          </a:prstGeom>
        </p:spPr>
      </p:pic>
      <p:grpSp>
        <p:nvGrpSpPr>
          <p:cNvPr id="8" name="object 8" descr=""/>
          <p:cNvGrpSpPr/>
          <p:nvPr/>
        </p:nvGrpSpPr>
        <p:grpSpPr>
          <a:xfrm>
            <a:off x="1329267" y="4834466"/>
            <a:ext cx="7473950" cy="4919345"/>
            <a:chOff x="1329267" y="4834466"/>
            <a:chExt cx="7473950" cy="4919345"/>
          </a:xfrm>
        </p:grpSpPr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3567" y="7323667"/>
              <a:ext cx="4013200" cy="2429932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56767" y="6442568"/>
              <a:ext cx="3346027" cy="331103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9267" y="4834466"/>
              <a:ext cx="3975100" cy="298450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2634985" y="846349"/>
            <a:ext cx="91948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solidFill>
                  <a:srgbClr val="5E5E5E"/>
                </a:solidFill>
                <a:latin typeface="Arial"/>
                <a:cs typeface="Arial"/>
              </a:rPr>
              <a:t>Points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8026770" y="973349"/>
            <a:ext cx="77851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10">
                <a:solidFill>
                  <a:srgbClr val="5E5E5E"/>
                </a:solidFill>
                <a:latin typeface="Arial"/>
                <a:cs typeface="Arial"/>
              </a:rPr>
              <a:t>Lines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460418" y="5926349"/>
            <a:ext cx="83121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35">
                <a:solidFill>
                  <a:srgbClr val="5E5E5E"/>
                </a:solidFill>
                <a:latin typeface="Arial"/>
                <a:cs typeface="Arial"/>
              </a:rPr>
              <a:t>Areas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904098" y="225652"/>
            <a:ext cx="3670935" cy="650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b="0">
                <a:solidFill>
                  <a:srgbClr val="5E5E5E"/>
                </a:solidFill>
                <a:latin typeface="Arial"/>
                <a:cs typeface="Arial"/>
              </a:rPr>
              <a:t>Vector</a:t>
            </a:r>
            <a:r>
              <a:rPr dirty="0" sz="4100" spc="-204" b="0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sz="4100" spc="-35" b="0">
                <a:solidFill>
                  <a:srgbClr val="5E5E5E"/>
                </a:solidFill>
                <a:latin typeface="Arial"/>
                <a:cs typeface="Arial"/>
              </a:rPr>
              <a:t>Features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900" y="273331"/>
            <a:ext cx="11049000" cy="92069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57878" rIns="0" bIns="0" rtlCol="0" vert="horz">
            <a:spAutoFit/>
          </a:bodyPr>
          <a:lstStyle/>
          <a:p>
            <a:pPr marL="8263890">
              <a:lnSpc>
                <a:spcPct val="100000"/>
              </a:lnSpc>
              <a:spcBef>
                <a:spcPts val="100"/>
              </a:spcBef>
            </a:pPr>
            <a:r>
              <a:rPr dirty="0" sz="3000" b="0">
                <a:latin typeface="Arial"/>
                <a:cs typeface="Arial"/>
              </a:rPr>
              <a:t>Vector</a:t>
            </a:r>
            <a:r>
              <a:rPr dirty="0" sz="3000" spc="-155" b="0">
                <a:latin typeface="Arial"/>
                <a:cs typeface="Arial"/>
              </a:rPr>
              <a:t> </a:t>
            </a:r>
            <a:r>
              <a:rPr dirty="0" sz="3000" spc="-10" b="0">
                <a:latin typeface="Arial"/>
                <a:cs typeface="Arial"/>
              </a:rPr>
              <a:t>Polygons</a:t>
            </a:r>
            <a:endParaRPr sz="3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264" y="834841"/>
            <a:ext cx="11167276" cy="741859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 rot="20340000">
            <a:off x="4937661" y="4453009"/>
            <a:ext cx="149459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 b="1" i="1">
                <a:solidFill>
                  <a:srgbClr val="5E5E5E"/>
                </a:solidFill>
                <a:latin typeface="Arial"/>
                <a:cs typeface="Arial"/>
              </a:rPr>
              <a:t>What</a:t>
            </a:r>
            <a:r>
              <a:rPr dirty="0" sz="1800" spc="-30" b="1" i="1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baseline="1543" sz="2700" spc="-30" b="1" i="1">
                <a:solidFill>
                  <a:srgbClr val="5E5E5E"/>
                </a:solidFill>
                <a:latin typeface="Arial"/>
                <a:cs typeface="Arial"/>
              </a:rPr>
              <a:t>you </a:t>
            </a:r>
            <a:r>
              <a:rPr dirty="0" baseline="3086" sz="2700" spc="-37" b="1" i="1">
                <a:solidFill>
                  <a:srgbClr val="5E5E5E"/>
                </a:solidFill>
                <a:latin typeface="Arial"/>
                <a:cs typeface="Arial"/>
              </a:rPr>
              <a:t>see</a:t>
            </a:r>
            <a:endParaRPr baseline="3086" sz="27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 rot="20520000">
            <a:off x="4957797" y="5368267"/>
            <a:ext cx="2111088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800"/>
              </a:lnSpc>
            </a:pPr>
            <a:r>
              <a:rPr dirty="0" sz="1800" b="1" i="1">
                <a:solidFill>
                  <a:srgbClr val="5E5E5E"/>
                </a:solidFill>
                <a:latin typeface="Arial"/>
                <a:cs typeface="Arial"/>
              </a:rPr>
              <a:t>What</a:t>
            </a:r>
            <a:r>
              <a:rPr dirty="0" sz="1800" spc="-30" b="1" i="1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baseline="1543" sz="2700" spc="-30" b="1" i="1">
                <a:solidFill>
                  <a:srgbClr val="5E5E5E"/>
                </a:solidFill>
                <a:latin typeface="Arial"/>
                <a:cs typeface="Arial"/>
              </a:rPr>
              <a:t>you</a:t>
            </a:r>
            <a:r>
              <a:rPr dirty="0" baseline="1543" sz="2700" spc="-37" b="1" i="1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baseline="3086" sz="2700" b="1" i="1">
                <a:solidFill>
                  <a:srgbClr val="5E5E5E"/>
                </a:solidFill>
                <a:latin typeface="Arial"/>
                <a:cs typeface="Arial"/>
              </a:rPr>
              <a:t>don’t</a:t>
            </a:r>
            <a:r>
              <a:rPr dirty="0" baseline="3086" sz="2700" spc="-44" b="1" i="1">
                <a:solidFill>
                  <a:srgbClr val="5E5E5E"/>
                </a:solidFill>
                <a:latin typeface="Arial"/>
                <a:cs typeface="Arial"/>
              </a:rPr>
              <a:t> </a:t>
            </a:r>
            <a:r>
              <a:rPr dirty="0" baseline="4629" sz="2700" spc="-37" b="1" i="1">
                <a:solidFill>
                  <a:srgbClr val="5E5E5E"/>
                </a:solidFill>
                <a:latin typeface="Arial"/>
                <a:cs typeface="Arial"/>
              </a:rPr>
              <a:t>see</a:t>
            </a:r>
            <a:endParaRPr baseline="4629"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Ch2_P2_VecRas</dc:title>
  <dcterms:created xsi:type="dcterms:W3CDTF">2023-09-11T23:04:03Z</dcterms:created>
  <dcterms:modified xsi:type="dcterms:W3CDTF">2023-09-11T23:04:03Z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2023-09-11T00:00:00Z</vt:filetime>
  </property>
  <property fmtid="{D5CDD505-2E9C-101B-9397-08002B2CF9AE}" pid="5" name="Producer">
    <vt:lpwstr>macOS Version 12.5.1 (Build 21G83) Quartz PDFContext</vt:lpwstr>
  </property>
</Properties>
</file>